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6" r:id="rId3"/>
    <p:sldId id="258" r:id="rId4"/>
    <p:sldId id="276" r:id="rId5"/>
    <p:sldId id="260" r:id="rId6"/>
    <p:sldId id="262" r:id="rId7"/>
    <p:sldId id="263" r:id="rId8"/>
    <p:sldId id="264" r:id="rId9"/>
    <p:sldId id="266" r:id="rId10"/>
    <p:sldId id="261" r:id="rId11"/>
    <p:sldId id="28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9" r:id="rId20"/>
    <p:sldId id="300" r:id="rId21"/>
    <p:sldId id="281" r:id="rId22"/>
  </p:sldIdLst>
  <p:sldSz cx="15119350" cy="11160125"/>
  <p:notesSz cx="6858000" cy="9144000"/>
  <p:defaultTextStyle>
    <a:defPPr>
      <a:defRPr lang="es-MX"/>
    </a:defPPr>
    <a:lvl1pPr marL="0" algn="l" defTabSz="1501628" rtl="0" eaLnBrk="1" latinLnBrk="0" hangingPunct="1">
      <a:defRPr sz="2956" kern="1200">
        <a:solidFill>
          <a:schemeClr val="tx1"/>
        </a:solidFill>
        <a:latin typeface="+mn-lt"/>
        <a:ea typeface="+mn-ea"/>
        <a:cs typeface="+mn-cs"/>
      </a:defRPr>
    </a:lvl1pPr>
    <a:lvl2pPr marL="750814" algn="l" defTabSz="1501628" rtl="0" eaLnBrk="1" latinLnBrk="0" hangingPunct="1">
      <a:defRPr sz="2956" kern="1200">
        <a:solidFill>
          <a:schemeClr val="tx1"/>
        </a:solidFill>
        <a:latin typeface="+mn-lt"/>
        <a:ea typeface="+mn-ea"/>
        <a:cs typeface="+mn-cs"/>
      </a:defRPr>
    </a:lvl2pPr>
    <a:lvl3pPr marL="1501628" algn="l" defTabSz="1501628" rtl="0" eaLnBrk="1" latinLnBrk="0" hangingPunct="1">
      <a:defRPr sz="2956" kern="1200">
        <a:solidFill>
          <a:schemeClr val="tx1"/>
        </a:solidFill>
        <a:latin typeface="+mn-lt"/>
        <a:ea typeface="+mn-ea"/>
        <a:cs typeface="+mn-cs"/>
      </a:defRPr>
    </a:lvl3pPr>
    <a:lvl4pPr marL="2252442" algn="l" defTabSz="1501628" rtl="0" eaLnBrk="1" latinLnBrk="0" hangingPunct="1">
      <a:defRPr sz="2956" kern="1200">
        <a:solidFill>
          <a:schemeClr val="tx1"/>
        </a:solidFill>
        <a:latin typeface="+mn-lt"/>
        <a:ea typeface="+mn-ea"/>
        <a:cs typeface="+mn-cs"/>
      </a:defRPr>
    </a:lvl4pPr>
    <a:lvl5pPr marL="3003255" algn="l" defTabSz="1501628" rtl="0" eaLnBrk="1" latinLnBrk="0" hangingPunct="1">
      <a:defRPr sz="2956" kern="1200">
        <a:solidFill>
          <a:schemeClr val="tx1"/>
        </a:solidFill>
        <a:latin typeface="+mn-lt"/>
        <a:ea typeface="+mn-ea"/>
        <a:cs typeface="+mn-cs"/>
      </a:defRPr>
    </a:lvl5pPr>
    <a:lvl6pPr marL="3754069" algn="l" defTabSz="1501628" rtl="0" eaLnBrk="1" latinLnBrk="0" hangingPunct="1">
      <a:defRPr sz="2956" kern="1200">
        <a:solidFill>
          <a:schemeClr val="tx1"/>
        </a:solidFill>
        <a:latin typeface="+mn-lt"/>
        <a:ea typeface="+mn-ea"/>
        <a:cs typeface="+mn-cs"/>
      </a:defRPr>
    </a:lvl6pPr>
    <a:lvl7pPr marL="4504883" algn="l" defTabSz="1501628" rtl="0" eaLnBrk="1" latinLnBrk="0" hangingPunct="1">
      <a:defRPr sz="2956" kern="1200">
        <a:solidFill>
          <a:schemeClr val="tx1"/>
        </a:solidFill>
        <a:latin typeface="+mn-lt"/>
        <a:ea typeface="+mn-ea"/>
        <a:cs typeface="+mn-cs"/>
      </a:defRPr>
    </a:lvl7pPr>
    <a:lvl8pPr marL="5255697" algn="l" defTabSz="1501628" rtl="0" eaLnBrk="1" latinLnBrk="0" hangingPunct="1">
      <a:defRPr sz="2956" kern="1200">
        <a:solidFill>
          <a:schemeClr val="tx1"/>
        </a:solidFill>
        <a:latin typeface="+mn-lt"/>
        <a:ea typeface="+mn-ea"/>
        <a:cs typeface="+mn-cs"/>
      </a:defRPr>
    </a:lvl8pPr>
    <a:lvl9pPr marL="6006511" algn="l" defTabSz="1501628" rtl="0" eaLnBrk="1" latinLnBrk="0" hangingPunct="1">
      <a:defRPr sz="29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4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826438"/>
            <a:ext cx="12851448" cy="3885377"/>
          </a:xfrm>
        </p:spPr>
        <p:txBody>
          <a:bodyPr anchor="b"/>
          <a:lstStyle>
            <a:lvl1pPr algn="ctr">
              <a:defRPr sz="9764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861650"/>
            <a:ext cx="11339513" cy="2694446"/>
          </a:xfrm>
        </p:spPr>
        <p:txBody>
          <a:bodyPr/>
          <a:lstStyle>
            <a:lvl1pPr marL="0" indent="0" algn="ctr">
              <a:buNone/>
              <a:defRPr sz="3906"/>
            </a:lvl1pPr>
            <a:lvl2pPr marL="744002" indent="0" algn="ctr">
              <a:buNone/>
              <a:defRPr sz="3255"/>
            </a:lvl2pPr>
            <a:lvl3pPr marL="1488003" indent="0" algn="ctr">
              <a:buNone/>
              <a:defRPr sz="2929"/>
            </a:lvl3pPr>
            <a:lvl4pPr marL="2232005" indent="0" algn="ctr">
              <a:buNone/>
              <a:defRPr sz="2604"/>
            </a:lvl4pPr>
            <a:lvl5pPr marL="2976006" indent="0" algn="ctr">
              <a:buNone/>
              <a:defRPr sz="2604"/>
            </a:lvl5pPr>
            <a:lvl6pPr marL="3720008" indent="0" algn="ctr">
              <a:buNone/>
              <a:defRPr sz="2604"/>
            </a:lvl6pPr>
            <a:lvl7pPr marL="4464009" indent="0" algn="ctr">
              <a:buNone/>
              <a:defRPr sz="2604"/>
            </a:lvl7pPr>
            <a:lvl8pPr marL="5208011" indent="0" algn="ctr">
              <a:buNone/>
              <a:defRPr sz="2604"/>
            </a:lvl8pPr>
            <a:lvl9pPr marL="5952012" indent="0" algn="ctr">
              <a:buNone/>
              <a:defRPr sz="2604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2B0B-357D-B845-94F5-AA2640E1D519}" type="datetimeFigureOut">
              <a:rPr lang="es-MX" smtClean="0"/>
              <a:t>05/05/2021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DD2-C732-6F4E-8C0E-2F22DA28A1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263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2B0B-357D-B845-94F5-AA2640E1D519}" type="datetimeFigureOut">
              <a:rPr lang="es-MX" smtClean="0"/>
              <a:t>05/05/2021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DD2-C732-6F4E-8C0E-2F22DA28A1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4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94173"/>
            <a:ext cx="3260110" cy="945769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94173"/>
            <a:ext cx="9591338" cy="945769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2B0B-357D-B845-94F5-AA2640E1D519}" type="datetimeFigureOut">
              <a:rPr lang="es-MX" smtClean="0"/>
              <a:t>05/05/2021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DD2-C732-6F4E-8C0E-2F22DA28A1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258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2B0B-357D-B845-94F5-AA2640E1D519}" type="datetimeFigureOut">
              <a:rPr lang="es-MX" smtClean="0"/>
              <a:t>05/05/2021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DD2-C732-6F4E-8C0E-2F22DA28A1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751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782285"/>
            <a:ext cx="13040439" cy="4642301"/>
          </a:xfrm>
        </p:spPr>
        <p:txBody>
          <a:bodyPr anchor="b"/>
          <a:lstStyle>
            <a:lvl1pPr>
              <a:defRPr sz="9764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468503"/>
            <a:ext cx="13040439" cy="2441277"/>
          </a:xfrm>
        </p:spPr>
        <p:txBody>
          <a:bodyPr/>
          <a:lstStyle>
            <a:lvl1pPr marL="0" indent="0">
              <a:buNone/>
              <a:defRPr sz="3906">
                <a:solidFill>
                  <a:schemeClr val="tx1"/>
                </a:solidFill>
              </a:defRPr>
            </a:lvl1pPr>
            <a:lvl2pPr marL="744002" indent="0">
              <a:buNone/>
              <a:defRPr sz="3255">
                <a:solidFill>
                  <a:schemeClr val="tx1">
                    <a:tint val="75000"/>
                  </a:schemeClr>
                </a:solidFill>
              </a:defRPr>
            </a:lvl2pPr>
            <a:lvl3pPr marL="1488003" indent="0">
              <a:buNone/>
              <a:defRPr sz="2929">
                <a:solidFill>
                  <a:schemeClr val="tx1">
                    <a:tint val="75000"/>
                  </a:schemeClr>
                </a:solidFill>
              </a:defRPr>
            </a:lvl3pPr>
            <a:lvl4pPr marL="2232005" indent="0">
              <a:buNone/>
              <a:defRPr sz="2604">
                <a:solidFill>
                  <a:schemeClr val="tx1">
                    <a:tint val="75000"/>
                  </a:schemeClr>
                </a:solidFill>
              </a:defRPr>
            </a:lvl4pPr>
            <a:lvl5pPr marL="2976006" indent="0">
              <a:buNone/>
              <a:defRPr sz="2604">
                <a:solidFill>
                  <a:schemeClr val="tx1">
                    <a:tint val="75000"/>
                  </a:schemeClr>
                </a:solidFill>
              </a:defRPr>
            </a:lvl5pPr>
            <a:lvl6pPr marL="3720008" indent="0">
              <a:buNone/>
              <a:defRPr sz="2604">
                <a:solidFill>
                  <a:schemeClr val="tx1">
                    <a:tint val="75000"/>
                  </a:schemeClr>
                </a:solidFill>
              </a:defRPr>
            </a:lvl6pPr>
            <a:lvl7pPr marL="4464009" indent="0">
              <a:buNone/>
              <a:defRPr sz="2604">
                <a:solidFill>
                  <a:schemeClr val="tx1">
                    <a:tint val="75000"/>
                  </a:schemeClr>
                </a:solidFill>
              </a:defRPr>
            </a:lvl7pPr>
            <a:lvl8pPr marL="5208011" indent="0">
              <a:buNone/>
              <a:defRPr sz="2604">
                <a:solidFill>
                  <a:schemeClr val="tx1">
                    <a:tint val="75000"/>
                  </a:schemeClr>
                </a:solidFill>
              </a:defRPr>
            </a:lvl8pPr>
            <a:lvl9pPr marL="5952012" indent="0">
              <a:buNone/>
              <a:defRPr sz="26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2B0B-357D-B845-94F5-AA2640E1D519}" type="datetimeFigureOut">
              <a:rPr lang="es-MX" smtClean="0"/>
              <a:t>05/05/2021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DD2-C732-6F4E-8C0E-2F22DA28A1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93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970867"/>
            <a:ext cx="6425724" cy="7080997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970867"/>
            <a:ext cx="6425724" cy="7080997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2B0B-357D-B845-94F5-AA2640E1D519}" type="datetimeFigureOut">
              <a:rPr lang="es-MX" smtClean="0"/>
              <a:t>05/05/2021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DD2-C732-6F4E-8C0E-2F22DA28A1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755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94176"/>
            <a:ext cx="13040439" cy="215710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735782"/>
            <a:ext cx="6396193" cy="1340764"/>
          </a:xfrm>
        </p:spPr>
        <p:txBody>
          <a:bodyPr anchor="b"/>
          <a:lstStyle>
            <a:lvl1pPr marL="0" indent="0">
              <a:buNone/>
              <a:defRPr sz="3906" b="1"/>
            </a:lvl1pPr>
            <a:lvl2pPr marL="744002" indent="0">
              <a:buNone/>
              <a:defRPr sz="3255" b="1"/>
            </a:lvl2pPr>
            <a:lvl3pPr marL="1488003" indent="0">
              <a:buNone/>
              <a:defRPr sz="2929" b="1"/>
            </a:lvl3pPr>
            <a:lvl4pPr marL="2232005" indent="0">
              <a:buNone/>
              <a:defRPr sz="2604" b="1"/>
            </a:lvl4pPr>
            <a:lvl5pPr marL="2976006" indent="0">
              <a:buNone/>
              <a:defRPr sz="2604" b="1"/>
            </a:lvl5pPr>
            <a:lvl6pPr marL="3720008" indent="0">
              <a:buNone/>
              <a:defRPr sz="2604" b="1"/>
            </a:lvl6pPr>
            <a:lvl7pPr marL="4464009" indent="0">
              <a:buNone/>
              <a:defRPr sz="2604" b="1"/>
            </a:lvl7pPr>
            <a:lvl8pPr marL="5208011" indent="0">
              <a:buNone/>
              <a:defRPr sz="2604" b="1"/>
            </a:lvl8pPr>
            <a:lvl9pPr marL="5952012" indent="0">
              <a:buNone/>
              <a:defRPr sz="2604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4076545"/>
            <a:ext cx="6396193" cy="5995985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735782"/>
            <a:ext cx="6427693" cy="1340764"/>
          </a:xfrm>
        </p:spPr>
        <p:txBody>
          <a:bodyPr anchor="b"/>
          <a:lstStyle>
            <a:lvl1pPr marL="0" indent="0">
              <a:buNone/>
              <a:defRPr sz="3906" b="1"/>
            </a:lvl1pPr>
            <a:lvl2pPr marL="744002" indent="0">
              <a:buNone/>
              <a:defRPr sz="3255" b="1"/>
            </a:lvl2pPr>
            <a:lvl3pPr marL="1488003" indent="0">
              <a:buNone/>
              <a:defRPr sz="2929" b="1"/>
            </a:lvl3pPr>
            <a:lvl4pPr marL="2232005" indent="0">
              <a:buNone/>
              <a:defRPr sz="2604" b="1"/>
            </a:lvl4pPr>
            <a:lvl5pPr marL="2976006" indent="0">
              <a:buNone/>
              <a:defRPr sz="2604" b="1"/>
            </a:lvl5pPr>
            <a:lvl6pPr marL="3720008" indent="0">
              <a:buNone/>
              <a:defRPr sz="2604" b="1"/>
            </a:lvl6pPr>
            <a:lvl7pPr marL="4464009" indent="0">
              <a:buNone/>
              <a:defRPr sz="2604" b="1"/>
            </a:lvl7pPr>
            <a:lvl8pPr marL="5208011" indent="0">
              <a:buNone/>
              <a:defRPr sz="2604" b="1"/>
            </a:lvl8pPr>
            <a:lvl9pPr marL="5952012" indent="0">
              <a:buNone/>
              <a:defRPr sz="2604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4076545"/>
            <a:ext cx="6427693" cy="5995985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2B0B-357D-B845-94F5-AA2640E1D519}" type="datetimeFigureOut">
              <a:rPr lang="es-MX" smtClean="0"/>
              <a:t>05/05/2021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DD2-C732-6F4E-8C0E-2F22DA28A1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83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2B0B-357D-B845-94F5-AA2640E1D519}" type="datetimeFigureOut">
              <a:rPr lang="es-MX" smtClean="0"/>
              <a:t>05/05/2021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DD2-C732-6F4E-8C0E-2F22DA28A1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140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2B0B-357D-B845-94F5-AA2640E1D519}" type="datetimeFigureOut">
              <a:rPr lang="es-MX" smtClean="0"/>
              <a:t>05/05/2021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DD2-C732-6F4E-8C0E-2F22DA28A1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234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44008"/>
            <a:ext cx="4876384" cy="2604029"/>
          </a:xfrm>
        </p:spPr>
        <p:txBody>
          <a:bodyPr anchor="b"/>
          <a:lstStyle>
            <a:lvl1pPr>
              <a:defRPr sz="5207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606854"/>
            <a:ext cx="7654171" cy="7930922"/>
          </a:xfrm>
        </p:spPr>
        <p:txBody>
          <a:bodyPr/>
          <a:lstStyle>
            <a:lvl1pPr>
              <a:defRPr sz="5207"/>
            </a:lvl1pPr>
            <a:lvl2pPr>
              <a:defRPr sz="4556"/>
            </a:lvl2pPr>
            <a:lvl3pPr>
              <a:defRPr sz="3906"/>
            </a:lvl3pPr>
            <a:lvl4pPr>
              <a:defRPr sz="3255"/>
            </a:lvl4pPr>
            <a:lvl5pPr>
              <a:defRPr sz="3255"/>
            </a:lvl5pPr>
            <a:lvl6pPr>
              <a:defRPr sz="3255"/>
            </a:lvl6pPr>
            <a:lvl7pPr>
              <a:defRPr sz="3255"/>
            </a:lvl7pPr>
            <a:lvl8pPr>
              <a:defRPr sz="3255"/>
            </a:lvl8pPr>
            <a:lvl9pPr>
              <a:defRPr sz="3255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348037"/>
            <a:ext cx="4876384" cy="6202654"/>
          </a:xfrm>
        </p:spPr>
        <p:txBody>
          <a:bodyPr/>
          <a:lstStyle>
            <a:lvl1pPr marL="0" indent="0">
              <a:buNone/>
              <a:defRPr sz="2604"/>
            </a:lvl1pPr>
            <a:lvl2pPr marL="744002" indent="0">
              <a:buNone/>
              <a:defRPr sz="2278"/>
            </a:lvl2pPr>
            <a:lvl3pPr marL="1488003" indent="0">
              <a:buNone/>
              <a:defRPr sz="1953"/>
            </a:lvl3pPr>
            <a:lvl4pPr marL="2232005" indent="0">
              <a:buNone/>
              <a:defRPr sz="1627"/>
            </a:lvl4pPr>
            <a:lvl5pPr marL="2976006" indent="0">
              <a:buNone/>
              <a:defRPr sz="1627"/>
            </a:lvl5pPr>
            <a:lvl6pPr marL="3720008" indent="0">
              <a:buNone/>
              <a:defRPr sz="1627"/>
            </a:lvl6pPr>
            <a:lvl7pPr marL="4464009" indent="0">
              <a:buNone/>
              <a:defRPr sz="1627"/>
            </a:lvl7pPr>
            <a:lvl8pPr marL="5208011" indent="0">
              <a:buNone/>
              <a:defRPr sz="1627"/>
            </a:lvl8pPr>
            <a:lvl9pPr marL="5952012" indent="0">
              <a:buNone/>
              <a:defRPr sz="1627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2B0B-357D-B845-94F5-AA2640E1D519}" type="datetimeFigureOut">
              <a:rPr lang="es-MX" smtClean="0"/>
              <a:t>05/05/2021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DD2-C732-6F4E-8C0E-2F22DA28A1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822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44008"/>
            <a:ext cx="4876384" cy="2604029"/>
          </a:xfrm>
        </p:spPr>
        <p:txBody>
          <a:bodyPr anchor="b"/>
          <a:lstStyle>
            <a:lvl1pPr>
              <a:defRPr sz="5207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606854"/>
            <a:ext cx="7654171" cy="7930922"/>
          </a:xfrm>
        </p:spPr>
        <p:txBody>
          <a:bodyPr anchor="t"/>
          <a:lstStyle>
            <a:lvl1pPr marL="0" indent="0">
              <a:buNone/>
              <a:defRPr sz="5207"/>
            </a:lvl1pPr>
            <a:lvl2pPr marL="744002" indent="0">
              <a:buNone/>
              <a:defRPr sz="4556"/>
            </a:lvl2pPr>
            <a:lvl3pPr marL="1488003" indent="0">
              <a:buNone/>
              <a:defRPr sz="3906"/>
            </a:lvl3pPr>
            <a:lvl4pPr marL="2232005" indent="0">
              <a:buNone/>
              <a:defRPr sz="3255"/>
            </a:lvl4pPr>
            <a:lvl5pPr marL="2976006" indent="0">
              <a:buNone/>
              <a:defRPr sz="3255"/>
            </a:lvl5pPr>
            <a:lvl6pPr marL="3720008" indent="0">
              <a:buNone/>
              <a:defRPr sz="3255"/>
            </a:lvl6pPr>
            <a:lvl7pPr marL="4464009" indent="0">
              <a:buNone/>
              <a:defRPr sz="3255"/>
            </a:lvl7pPr>
            <a:lvl8pPr marL="5208011" indent="0">
              <a:buNone/>
              <a:defRPr sz="3255"/>
            </a:lvl8pPr>
            <a:lvl9pPr marL="5952012" indent="0">
              <a:buNone/>
              <a:defRPr sz="3255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348037"/>
            <a:ext cx="4876384" cy="6202654"/>
          </a:xfrm>
        </p:spPr>
        <p:txBody>
          <a:bodyPr/>
          <a:lstStyle>
            <a:lvl1pPr marL="0" indent="0">
              <a:buNone/>
              <a:defRPr sz="2604"/>
            </a:lvl1pPr>
            <a:lvl2pPr marL="744002" indent="0">
              <a:buNone/>
              <a:defRPr sz="2278"/>
            </a:lvl2pPr>
            <a:lvl3pPr marL="1488003" indent="0">
              <a:buNone/>
              <a:defRPr sz="1953"/>
            </a:lvl3pPr>
            <a:lvl4pPr marL="2232005" indent="0">
              <a:buNone/>
              <a:defRPr sz="1627"/>
            </a:lvl4pPr>
            <a:lvl5pPr marL="2976006" indent="0">
              <a:buNone/>
              <a:defRPr sz="1627"/>
            </a:lvl5pPr>
            <a:lvl6pPr marL="3720008" indent="0">
              <a:buNone/>
              <a:defRPr sz="1627"/>
            </a:lvl6pPr>
            <a:lvl7pPr marL="4464009" indent="0">
              <a:buNone/>
              <a:defRPr sz="1627"/>
            </a:lvl7pPr>
            <a:lvl8pPr marL="5208011" indent="0">
              <a:buNone/>
              <a:defRPr sz="1627"/>
            </a:lvl8pPr>
            <a:lvl9pPr marL="5952012" indent="0">
              <a:buNone/>
              <a:defRPr sz="1627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2B0B-357D-B845-94F5-AA2640E1D519}" type="datetimeFigureOut">
              <a:rPr lang="es-MX" smtClean="0"/>
              <a:t>05/05/2021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DD2-C732-6F4E-8C0E-2F22DA28A1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268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94176"/>
            <a:ext cx="13040439" cy="2157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970867"/>
            <a:ext cx="13040439" cy="708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0343785"/>
            <a:ext cx="3401854" cy="5941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22B0B-357D-B845-94F5-AA2640E1D519}" type="datetimeFigureOut">
              <a:rPr lang="es-MX" smtClean="0"/>
              <a:t>05/05/2021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0343785"/>
            <a:ext cx="5102781" cy="5941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0343785"/>
            <a:ext cx="3401854" cy="5941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FBDD2-C732-6F4E-8C0E-2F22DA28A1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334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88003" rtl="0" eaLnBrk="1" latinLnBrk="0" hangingPunct="1">
        <a:lnSpc>
          <a:spcPct val="90000"/>
        </a:lnSpc>
        <a:spcBef>
          <a:spcPct val="0"/>
        </a:spcBef>
        <a:buNone/>
        <a:defRPr sz="7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001" indent="-372001" algn="l" defTabSz="1488003" rtl="0" eaLnBrk="1" latinLnBrk="0" hangingPunct="1">
        <a:lnSpc>
          <a:spcPct val="90000"/>
        </a:lnSpc>
        <a:spcBef>
          <a:spcPts val="1627"/>
        </a:spcBef>
        <a:buFont typeface="Arial" panose="020B0604020202020204" pitchFamily="34" charset="0"/>
        <a:buChar char="•"/>
        <a:defRPr sz="4556" kern="1200">
          <a:solidFill>
            <a:schemeClr val="tx1"/>
          </a:solidFill>
          <a:latin typeface="+mn-lt"/>
          <a:ea typeface="+mn-ea"/>
          <a:cs typeface="+mn-cs"/>
        </a:defRPr>
      </a:lvl1pPr>
      <a:lvl2pPr marL="1116002" indent="-372001" algn="l" defTabSz="1488003" rtl="0" eaLnBrk="1" latinLnBrk="0" hangingPunct="1">
        <a:lnSpc>
          <a:spcPct val="90000"/>
        </a:lnSpc>
        <a:spcBef>
          <a:spcPts val="814"/>
        </a:spcBef>
        <a:buFont typeface="Arial" panose="020B0604020202020204" pitchFamily="34" charset="0"/>
        <a:buChar char="•"/>
        <a:defRPr sz="3906" kern="1200">
          <a:solidFill>
            <a:schemeClr val="tx1"/>
          </a:solidFill>
          <a:latin typeface="+mn-lt"/>
          <a:ea typeface="+mn-ea"/>
          <a:cs typeface="+mn-cs"/>
        </a:defRPr>
      </a:lvl2pPr>
      <a:lvl3pPr marL="1860004" indent="-372001" algn="l" defTabSz="1488003" rtl="0" eaLnBrk="1" latinLnBrk="0" hangingPunct="1">
        <a:lnSpc>
          <a:spcPct val="90000"/>
        </a:lnSpc>
        <a:spcBef>
          <a:spcPts val="814"/>
        </a:spcBef>
        <a:buFont typeface="Arial" panose="020B0604020202020204" pitchFamily="34" charset="0"/>
        <a:buChar char="•"/>
        <a:defRPr sz="3255" kern="1200">
          <a:solidFill>
            <a:schemeClr val="tx1"/>
          </a:solidFill>
          <a:latin typeface="+mn-lt"/>
          <a:ea typeface="+mn-ea"/>
          <a:cs typeface="+mn-cs"/>
        </a:defRPr>
      </a:lvl3pPr>
      <a:lvl4pPr marL="2604005" indent="-372001" algn="l" defTabSz="1488003" rtl="0" eaLnBrk="1" latinLnBrk="0" hangingPunct="1">
        <a:lnSpc>
          <a:spcPct val="90000"/>
        </a:lnSpc>
        <a:spcBef>
          <a:spcPts val="814"/>
        </a:spcBef>
        <a:buFont typeface="Arial" panose="020B0604020202020204" pitchFamily="34" charset="0"/>
        <a:buChar char="•"/>
        <a:defRPr sz="2929" kern="1200">
          <a:solidFill>
            <a:schemeClr val="tx1"/>
          </a:solidFill>
          <a:latin typeface="+mn-lt"/>
          <a:ea typeface="+mn-ea"/>
          <a:cs typeface="+mn-cs"/>
        </a:defRPr>
      </a:lvl4pPr>
      <a:lvl5pPr marL="3348007" indent="-372001" algn="l" defTabSz="1488003" rtl="0" eaLnBrk="1" latinLnBrk="0" hangingPunct="1">
        <a:lnSpc>
          <a:spcPct val="90000"/>
        </a:lnSpc>
        <a:spcBef>
          <a:spcPts val="814"/>
        </a:spcBef>
        <a:buFont typeface="Arial" panose="020B0604020202020204" pitchFamily="34" charset="0"/>
        <a:buChar char="•"/>
        <a:defRPr sz="2929" kern="1200">
          <a:solidFill>
            <a:schemeClr val="tx1"/>
          </a:solidFill>
          <a:latin typeface="+mn-lt"/>
          <a:ea typeface="+mn-ea"/>
          <a:cs typeface="+mn-cs"/>
        </a:defRPr>
      </a:lvl5pPr>
      <a:lvl6pPr marL="4092009" indent="-372001" algn="l" defTabSz="1488003" rtl="0" eaLnBrk="1" latinLnBrk="0" hangingPunct="1">
        <a:lnSpc>
          <a:spcPct val="90000"/>
        </a:lnSpc>
        <a:spcBef>
          <a:spcPts val="814"/>
        </a:spcBef>
        <a:buFont typeface="Arial" panose="020B0604020202020204" pitchFamily="34" charset="0"/>
        <a:buChar char="•"/>
        <a:defRPr sz="2929" kern="1200">
          <a:solidFill>
            <a:schemeClr val="tx1"/>
          </a:solidFill>
          <a:latin typeface="+mn-lt"/>
          <a:ea typeface="+mn-ea"/>
          <a:cs typeface="+mn-cs"/>
        </a:defRPr>
      </a:lvl6pPr>
      <a:lvl7pPr marL="4836010" indent="-372001" algn="l" defTabSz="1488003" rtl="0" eaLnBrk="1" latinLnBrk="0" hangingPunct="1">
        <a:lnSpc>
          <a:spcPct val="90000"/>
        </a:lnSpc>
        <a:spcBef>
          <a:spcPts val="814"/>
        </a:spcBef>
        <a:buFont typeface="Arial" panose="020B0604020202020204" pitchFamily="34" charset="0"/>
        <a:buChar char="•"/>
        <a:defRPr sz="2929" kern="1200">
          <a:solidFill>
            <a:schemeClr val="tx1"/>
          </a:solidFill>
          <a:latin typeface="+mn-lt"/>
          <a:ea typeface="+mn-ea"/>
          <a:cs typeface="+mn-cs"/>
        </a:defRPr>
      </a:lvl7pPr>
      <a:lvl8pPr marL="5580012" indent="-372001" algn="l" defTabSz="1488003" rtl="0" eaLnBrk="1" latinLnBrk="0" hangingPunct="1">
        <a:lnSpc>
          <a:spcPct val="90000"/>
        </a:lnSpc>
        <a:spcBef>
          <a:spcPts val="814"/>
        </a:spcBef>
        <a:buFont typeface="Arial" panose="020B0604020202020204" pitchFamily="34" charset="0"/>
        <a:buChar char="•"/>
        <a:defRPr sz="2929" kern="1200">
          <a:solidFill>
            <a:schemeClr val="tx1"/>
          </a:solidFill>
          <a:latin typeface="+mn-lt"/>
          <a:ea typeface="+mn-ea"/>
          <a:cs typeface="+mn-cs"/>
        </a:defRPr>
      </a:lvl8pPr>
      <a:lvl9pPr marL="6324013" indent="-372001" algn="l" defTabSz="1488003" rtl="0" eaLnBrk="1" latinLnBrk="0" hangingPunct="1">
        <a:lnSpc>
          <a:spcPct val="90000"/>
        </a:lnSpc>
        <a:spcBef>
          <a:spcPts val="814"/>
        </a:spcBef>
        <a:buFont typeface="Arial" panose="020B0604020202020204" pitchFamily="34" charset="0"/>
        <a:buChar char="•"/>
        <a:defRPr sz="29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88003" rtl="0" eaLnBrk="1" latinLnBrk="0" hangingPunct="1">
        <a:defRPr sz="2929" kern="1200">
          <a:solidFill>
            <a:schemeClr val="tx1"/>
          </a:solidFill>
          <a:latin typeface="+mn-lt"/>
          <a:ea typeface="+mn-ea"/>
          <a:cs typeface="+mn-cs"/>
        </a:defRPr>
      </a:lvl1pPr>
      <a:lvl2pPr marL="744002" algn="l" defTabSz="1488003" rtl="0" eaLnBrk="1" latinLnBrk="0" hangingPunct="1">
        <a:defRPr sz="2929" kern="1200">
          <a:solidFill>
            <a:schemeClr val="tx1"/>
          </a:solidFill>
          <a:latin typeface="+mn-lt"/>
          <a:ea typeface="+mn-ea"/>
          <a:cs typeface="+mn-cs"/>
        </a:defRPr>
      </a:lvl2pPr>
      <a:lvl3pPr marL="1488003" algn="l" defTabSz="1488003" rtl="0" eaLnBrk="1" latinLnBrk="0" hangingPunct="1">
        <a:defRPr sz="2929" kern="1200">
          <a:solidFill>
            <a:schemeClr val="tx1"/>
          </a:solidFill>
          <a:latin typeface="+mn-lt"/>
          <a:ea typeface="+mn-ea"/>
          <a:cs typeface="+mn-cs"/>
        </a:defRPr>
      </a:lvl3pPr>
      <a:lvl4pPr marL="2232005" algn="l" defTabSz="1488003" rtl="0" eaLnBrk="1" latinLnBrk="0" hangingPunct="1">
        <a:defRPr sz="2929" kern="1200">
          <a:solidFill>
            <a:schemeClr val="tx1"/>
          </a:solidFill>
          <a:latin typeface="+mn-lt"/>
          <a:ea typeface="+mn-ea"/>
          <a:cs typeface="+mn-cs"/>
        </a:defRPr>
      </a:lvl4pPr>
      <a:lvl5pPr marL="2976006" algn="l" defTabSz="1488003" rtl="0" eaLnBrk="1" latinLnBrk="0" hangingPunct="1">
        <a:defRPr sz="2929" kern="1200">
          <a:solidFill>
            <a:schemeClr val="tx1"/>
          </a:solidFill>
          <a:latin typeface="+mn-lt"/>
          <a:ea typeface="+mn-ea"/>
          <a:cs typeface="+mn-cs"/>
        </a:defRPr>
      </a:lvl5pPr>
      <a:lvl6pPr marL="3720008" algn="l" defTabSz="1488003" rtl="0" eaLnBrk="1" latinLnBrk="0" hangingPunct="1">
        <a:defRPr sz="2929" kern="1200">
          <a:solidFill>
            <a:schemeClr val="tx1"/>
          </a:solidFill>
          <a:latin typeface="+mn-lt"/>
          <a:ea typeface="+mn-ea"/>
          <a:cs typeface="+mn-cs"/>
        </a:defRPr>
      </a:lvl6pPr>
      <a:lvl7pPr marL="4464009" algn="l" defTabSz="1488003" rtl="0" eaLnBrk="1" latinLnBrk="0" hangingPunct="1">
        <a:defRPr sz="2929" kern="1200">
          <a:solidFill>
            <a:schemeClr val="tx1"/>
          </a:solidFill>
          <a:latin typeface="+mn-lt"/>
          <a:ea typeface="+mn-ea"/>
          <a:cs typeface="+mn-cs"/>
        </a:defRPr>
      </a:lvl7pPr>
      <a:lvl8pPr marL="5208011" algn="l" defTabSz="1488003" rtl="0" eaLnBrk="1" latinLnBrk="0" hangingPunct="1">
        <a:defRPr sz="2929" kern="1200">
          <a:solidFill>
            <a:schemeClr val="tx1"/>
          </a:solidFill>
          <a:latin typeface="+mn-lt"/>
          <a:ea typeface="+mn-ea"/>
          <a:cs typeface="+mn-cs"/>
        </a:defRPr>
      </a:lvl8pPr>
      <a:lvl9pPr marL="5952012" algn="l" defTabSz="1488003" rtl="0" eaLnBrk="1" latinLnBrk="0" hangingPunct="1">
        <a:defRPr sz="29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41C973-660C-48C2-AB7C-3C9BDDA1CB5F}"/>
              </a:ext>
            </a:extLst>
          </p:cNvPr>
          <p:cNvSpPr txBox="1"/>
          <p:nvPr/>
        </p:nvSpPr>
        <p:spPr>
          <a:xfrm>
            <a:off x="4287520" y="5991371"/>
            <a:ext cx="10613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Segoe UI"/>
                <a:cs typeface="Segoe UI"/>
              </a:rPr>
              <a:t>CONSULTA AQUÍ LA OFERTA DE ACTIVIDADES CULTURALES Y DEPORTIVAS PARA CURSAR LA MATERIA DE DESARROLLO FÍSICO Y ARTÍSTICO</a:t>
            </a:r>
            <a:endParaRPr lang="es-MX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8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BF27CED-FA01-4D7D-9185-994872500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40432"/>
              </p:ext>
            </p:extLst>
          </p:nvPr>
        </p:nvGraphicFramePr>
        <p:xfrm>
          <a:off x="3535890" y="7449619"/>
          <a:ext cx="10079568" cy="1903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8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  <a:p>
                      <a:pPr algn="ctr"/>
                      <a:r>
                        <a:rPr lang="es-MX" dirty="0"/>
                        <a:t>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  <a:p>
                      <a:pPr algn="ctr"/>
                      <a:r>
                        <a:rPr lang="es-MX" dirty="0"/>
                        <a:t>José Antonio Cortés Guzmán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Martes de 16:20 a 19:50..</a:t>
                      </a:r>
                    </a:p>
                    <a:p>
                      <a:pPr marL="0" marR="0" lvl="0" indent="0" algn="ctr" defTabSz="14880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Miércoles y jueves de 16:20 a 19:00 horas.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3535890" y="6147057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TEATRO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942290" y="2275822"/>
            <a:ext cx="1007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CORO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2A6F12-93D4-4905-99E7-DA03D2A6A505}"/>
              </a:ext>
            </a:extLst>
          </p:cNvPr>
          <p:cNvSpPr txBox="1"/>
          <p:nvPr/>
        </p:nvSpPr>
        <p:spPr>
          <a:xfrm>
            <a:off x="4850118" y="991809"/>
            <a:ext cx="10269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chemeClr val="accent1">
                    <a:lumMod val="75000"/>
                  </a:schemeClr>
                </a:solidFill>
              </a:rPr>
              <a:t>GRUPOS REPRESENTATIVOS</a:t>
            </a:r>
          </a:p>
        </p:txBody>
      </p:sp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021C6F11-0183-43AD-8026-A918335E2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49748"/>
              </p:ext>
            </p:extLst>
          </p:nvPr>
        </p:nvGraphicFramePr>
        <p:xfrm>
          <a:off x="3535890" y="3359587"/>
          <a:ext cx="10079568" cy="145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8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Juan Ángel Morelos Romero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Lunes a Viernes de 18:00 a 20:00 horas.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51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2729AE4C-1615-4819-91D3-CCF214DA9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715901"/>
              </p:ext>
            </p:extLst>
          </p:nvPr>
        </p:nvGraphicFramePr>
        <p:xfrm>
          <a:off x="3535890" y="7554499"/>
          <a:ext cx="10079568" cy="145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710">
                  <a:extLst>
                    <a:ext uri="{9D8B030D-6E8A-4147-A177-3AD203B41FA5}">
                      <a16:colId xmlns:a16="http://schemas.microsoft.com/office/drawing/2014/main" val="2222227916"/>
                    </a:ext>
                  </a:extLst>
                </a:gridCol>
                <a:gridCol w="5074002">
                  <a:extLst>
                    <a:ext uri="{9D8B030D-6E8A-4147-A177-3AD203B41FA5}">
                      <a16:colId xmlns:a16="http://schemas.microsoft.com/office/drawing/2014/main" val="957218195"/>
                    </a:ext>
                  </a:extLst>
                </a:gridCol>
                <a:gridCol w="3359856">
                  <a:extLst>
                    <a:ext uri="{9D8B030D-6E8A-4147-A177-3AD203B41FA5}">
                      <a16:colId xmlns:a16="http://schemas.microsoft.com/office/drawing/2014/main" val="3220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/>
                        <a:t>Arelí</a:t>
                      </a:r>
                      <a:r>
                        <a:rPr lang="es-MX" dirty="0"/>
                        <a:t> Córdova López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Lunes  y martes de  14:30 a 19:00 horas.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529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3535890" y="2469137"/>
            <a:ext cx="10079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CREACIÓN LITERARIA </a:t>
            </a:r>
          </a:p>
          <a:p>
            <a:pPr algn="ctr"/>
            <a:endParaRPr lang="es-MX" sz="5400" b="1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535890" y="6664942"/>
            <a:ext cx="1007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PINTURA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2A6F12-93D4-4905-99E7-DA03D2A6A505}"/>
              </a:ext>
            </a:extLst>
          </p:cNvPr>
          <p:cNvSpPr txBox="1"/>
          <p:nvPr/>
        </p:nvSpPr>
        <p:spPr>
          <a:xfrm>
            <a:off x="4850118" y="991809"/>
            <a:ext cx="10269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chemeClr val="accent1">
                    <a:lumMod val="75000"/>
                  </a:schemeClr>
                </a:solidFill>
              </a:rPr>
              <a:t>GRUPOS REPRESENTATIVOS</a:t>
            </a:r>
          </a:p>
        </p:txBody>
      </p:sp>
      <p:graphicFrame>
        <p:nvGraphicFramePr>
          <p:cNvPr id="8" name="Tabla 3">
            <a:extLst>
              <a:ext uri="{FF2B5EF4-FFF2-40B4-BE49-F238E27FC236}">
                <a16:creationId xmlns:a16="http://schemas.microsoft.com/office/drawing/2014/main" id="{90D72EAE-D6A1-42D4-BE06-E34A23461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61853"/>
              </p:ext>
            </p:extLst>
          </p:nvPr>
        </p:nvGraphicFramePr>
        <p:xfrm>
          <a:off x="3535890" y="3760172"/>
          <a:ext cx="10079568" cy="234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190">
                  <a:extLst>
                    <a:ext uri="{9D8B030D-6E8A-4147-A177-3AD203B41FA5}">
                      <a16:colId xmlns:a16="http://schemas.microsoft.com/office/drawing/2014/main" val="2222227916"/>
                    </a:ext>
                  </a:extLst>
                </a:gridCol>
                <a:gridCol w="4789522">
                  <a:extLst>
                    <a:ext uri="{9D8B030D-6E8A-4147-A177-3AD203B41FA5}">
                      <a16:colId xmlns:a16="http://schemas.microsoft.com/office/drawing/2014/main" val="957218195"/>
                    </a:ext>
                  </a:extLst>
                </a:gridCol>
                <a:gridCol w="3359856">
                  <a:extLst>
                    <a:ext uri="{9D8B030D-6E8A-4147-A177-3AD203B41FA5}">
                      <a16:colId xmlns:a16="http://schemas.microsoft.com/office/drawing/2014/main" val="3220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  <a:p>
                      <a:pPr algn="ctr"/>
                      <a:r>
                        <a:rPr lang="es-MX" dirty="0"/>
                        <a:t>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  <a:p>
                      <a:pPr algn="ctr"/>
                      <a:r>
                        <a:rPr lang="es-MX" dirty="0"/>
                        <a:t>Irma Jazmín Velasco Casas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Miércoles  de 12:55 a 15:20</a:t>
                      </a:r>
                    </a:p>
                    <a:p>
                      <a:pPr algn="ctr"/>
                      <a:r>
                        <a:rPr lang="es-MX" dirty="0"/>
                        <a:t>Viernes de 11:15 a 12:55 horas.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5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64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6BF27CED-FA01-4D7D-9185-994872500D27}"/>
              </a:ext>
            </a:extLst>
          </p:cNvPr>
          <p:cNvGraphicFramePr>
            <a:graphicFrameLocks noGrp="1"/>
          </p:cNvGraphicFramePr>
          <p:nvPr/>
        </p:nvGraphicFramePr>
        <p:xfrm>
          <a:off x="3535891" y="2214350"/>
          <a:ext cx="10079568" cy="1522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8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459731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84130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Ana</a:t>
                      </a:r>
                      <a:r>
                        <a:rPr lang="es-MX" baseline="0" dirty="0"/>
                        <a:t> Laura Bravo Gómez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Jueves de 12:55 a 14:30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2729AE4C-1615-4819-91D3-CCF214DA9FF3}"/>
              </a:ext>
            </a:extLst>
          </p:cNvPr>
          <p:cNvGraphicFramePr>
            <a:graphicFrameLocks noGrp="1"/>
          </p:cNvGraphicFramePr>
          <p:nvPr/>
        </p:nvGraphicFramePr>
        <p:xfrm>
          <a:off x="3535891" y="6792197"/>
          <a:ext cx="10079568" cy="1522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372">
                  <a:extLst>
                    <a:ext uri="{9D8B030D-6E8A-4147-A177-3AD203B41FA5}">
                      <a16:colId xmlns:a16="http://schemas.microsoft.com/office/drawing/2014/main" val="2222227916"/>
                    </a:ext>
                  </a:extLst>
                </a:gridCol>
                <a:gridCol w="4331369">
                  <a:extLst>
                    <a:ext uri="{9D8B030D-6E8A-4147-A177-3AD203B41FA5}">
                      <a16:colId xmlns:a16="http://schemas.microsoft.com/office/drawing/2014/main" val="957218195"/>
                    </a:ext>
                  </a:extLst>
                </a:gridCol>
                <a:gridCol w="4230827">
                  <a:extLst>
                    <a:ext uri="{9D8B030D-6E8A-4147-A177-3AD203B41FA5}">
                      <a16:colId xmlns:a16="http://schemas.microsoft.com/office/drawing/2014/main" val="3220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67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Francisco</a:t>
                      </a:r>
                      <a:r>
                        <a:rPr lang="es-MX" baseline="0" dirty="0"/>
                        <a:t> Cortez Gómez</a:t>
                      </a:r>
                      <a:r>
                        <a:rPr lang="es-MX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880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Jueves de 12:55 a 14:30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5291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4613564" y="1291020"/>
            <a:ext cx="7356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solidFill>
                  <a:srgbClr val="22406C"/>
                </a:solidFill>
              </a:rPr>
              <a:t>BASQUETBOL VARONIL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535891" y="5868867"/>
            <a:ext cx="1007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22406C"/>
                </a:solidFill>
              </a:rPr>
              <a:t>FÚTBOL SOCCER VARONIL </a:t>
            </a:r>
          </a:p>
        </p:txBody>
      </p:sp>
    </p:spTree>
    <p:extLst>
      <p:ext uri="{BB962C8B-B14F-4D97-AF65-F5344CB8AC3E}">
        <p14:creationId xmlns:p14="http://schemas.microsoft.com/office/powerpoint/2010/main" val="21147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3">
            <a:extLst>
              <a:ext uri="{FF2B5EF4-FFF2-40B4-BE49-F238E27FC236}">
                <a16:creationId xmlns:a16="http://schemas.microsoft.com/office/drawing/2014/main" id="{2729AE4C-1615-4819-91D3-CCF214DA9FF3}"/>
              </a:ext>
            </a:extLst>
          </p:cNvPr>
          <p:cNvGraphicFramePr>
            <a:graphicFrameLocks noGrp="1"/>
          </p:cNvGraphicFramePr>
          <p:nvPr/>
        </p:nvGraphicFramePr>
        <p:xfrm>
          <a:off x="3535890" y="3422007"/>
          <a:ext cx="10079568" cy="1522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372">
                  <a:extLst>
                    <a:ext uri="{9D8B030D-6E8A-4147-A177-3AD203B41FA5}">
                      <a16:colId xmlns:a16="http://schemas.microsoft.com/office/drawing/2014/main" val="2222227916"/>
                    </a:ext>
                  </a:extLst>
                </a:gridCol>
                <a:gridCol w="4331369">
                  <a:extLst>
                    <a:ext uri="{9D8B030D-6E8A-4147-A177-3AD203B41FA5}">
                      <a16:colId xmlns:a16="http://schemas.microsoft.com/office/drawing/2014/main" val="957218195"/>
                    </a:ext>
                  </a:extLst>
                </a:gridCol>
                <a:gridCol w="4230827">
                  <a:extLst>
                    <a:ext uri="{9D8B030D-6E8A-4147-A177-3AD203B41FA5}">
                      <a16:colId xmlns:a16="http://schemas.microsoft.com/office/drawing/2014/main" val="3220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67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Iliana</a:t>
                      </a:r>
                      <a:r>
                        <a:rPr lang="es-MX" baseline="0" dirty="0"/>
                        <a:t> Acosta García</a:t>
                      </a:r>
                      <a:r>
                        <a:rPr lang="es-MX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880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Miércoles de 12:55 a 14:30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5291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161817" y="2302242"/>
            <a:ext cx="1007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22406C"/>
                </a:solidFill>
              </a:rPr>
              <a:t>TAEKWONDO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6EA03-C303-43C3-A643-23DBE2275818}"/>
              </a:ext>
            </a:extLst>
          </p:cNvPr>
          <p:cNvSpPr txBox="1"/>
          <p:nvPr/>
        </p:nvSpPr>
        <p:spPr>
          <a:xfrm>
            <a:off x="3535890" y="5542867"/>
            <a:ext cx="100795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rgbClr val="22406C"/>
                </a:solidFill>
              </a:rPr>
              <a:t>VOLEIBOL DE PLAYA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45F8CB3B-E715-4111-AC60-A70DBE99E4F0}"/>
              </a:ext>
            </a:extLst>
          </p:cNvPr>
          <p:cNvGraphicFramePr>
            <a:graphicFrameLocks noGrp="1"/>
          </p:cNvGraphicFramePr>
          <p:nvPr/>
        </p:nvGraphicFramePr>
        <p:xfrm>
          <a:off x="3535890" y="6792346"/>
          <a:ext cx="10079568" cy="1522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8">
                  <a:extLst>
                    <a:ext uri="{9D8B030D-6E8A-4147-A177-3AD203B41FA5}">
                      <a16:colId xmlns:a16="http://schemas.microsoft.com/office/drawing/2014/main" val="1409482104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09781532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1731806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09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Ignacio</a:t>
                      </a:r>
                      <a:r>
                        <a:rPr lang="es-MX" baseline="0" dirty="0"/>
                        <a:t> Alejandro Flores Diosdado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Martes de 12:55 a 14:30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32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20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BF27CED-FA01-4D7D-9185-994872500D27}"/>
              </a:ext>
            </a:extLst>
          </p:cNvPr>
          <p:cNvGraphicFramePr>
            <a:graphicFrameLocks noGrp="1"/>
          </p:cNvGraphicFramePr>
          <p:nvPr/>
        </p:nvGraphicFramePr>
        <p:xfrm>
          <a:off x="3535890" y="2379038"/>
          <a:ext cx="10079568" cy="250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310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529389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3292363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Alma</a:t>
                      </a:r>
                      <a:r>
                        <a:rPr lang="es-MX" baseline="0" dirty="0"/>
                        <a:t> Rocío Corona Nuño</a:t>
                      </a:r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Lunes de 11:15 A 12:55 horas.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880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Delia</a:t>
                      </a:r>
                      <a:r>
                        <a:rPr lang="es-MX" baseline="0" dirty="0"/>
                        <a:t> Arellano Bernal</a:t>
                      </a:r>
                      <a:endParaRPr lang="es-MX" dirty="0"/>
                    </a:p>
                    <a:p>
                      <a:pPr algn="ctr"/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Martes de 12:55 a 14:30 horas.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8346086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729AE4C-1615-4819-91D3-CCF214DA9FF3}"/>
              </a:ext>
            </a:extLst>
          </p:cNvPr>
          <p:cNvGraphicFramePr>
            <a:graphicFrameLocks noGrp="1"/>
          </p:cNvGraphicFramePr>
          <p:nvPr/>
        </p:nvGraphicFramePr>
        <p:xfrm>
          <a:off x="3535890" y="6356524"/>
          <a:ext cx="10079568" cy="339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372">
                  <a:extLst>
                    <a:ext uri="{9D8B030D-6E8A-4147-A177-3AD203B41FA5}">
                      <a16:colId xmlns:a16="http://schemas.microsoft.com/office/drawing/2014/main" val="2222227916"/>
                    </a:ext>
                  </a:extLst>
                </a:gridCol>
                <a:gridCol w="5202340">
                  <a:extLst>
                    <a:ext uri="{9D8B030D-6E8A-4147-A177-3AD203B41FA5}">
                      <a16:colId xmlns:a16="http://schemas.microsoft.com/office/drawing/2014/main" val="957218195"/>
                    </a:ext>
                  </a:extLst>
                </a:gridCol>
                <a:gridCol w="3359856">
                  <a:extLst>
                    <a:ext uri="{9D8B030D-6E8A-4147-A177-3AD203B41FA5}">
                      <a16:colId xmlns:a16="http://schemas.microsoft.com/office/drawing/2014/main" val="3220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Carlos</a:t>
                      </a:r>
                      <a:r>
                        <a:rPr lang="es-MX" baseline="0" dirty="0"/>
                        <a:t> Salvador Rubio Méndez</a:t>
                      </a:r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Lunes y miércoles de 12:55 a 13:45 horas.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3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880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Carlos</a:t>
                      </a:r>
                      <a:r>
                        <a:rPr lang="es-MX" baseline="0" dirty="0"/>
                        <a:t> Salvador Rubio Méndez</a:t>
                      </a:r>
                      <a:endParaRPr lang="es-MX" dirty="0"/>
                    </a:p>
                    <a:p>
                      <a:pPr marL="0" marR="0" lvl="0" indent="0" algn="ctr" defTabSz="14880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Lunes y miércoles de 13:45 a 14:30 horas.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31104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3535890" y="1394788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22406C"/>
                </a:solidFill>
              </a:rPr>
              <a:t>CARDIO FITNESS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535890" y="5469518"/>
            <a:ext cx="1007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22406C"/>
                </a:solidFill>
              </a:rPr>
              <a:t>NATACIÓN   </a:t>
            </a:r>
          </a:p>
        </p:txBody>
      </p:sp>
    </p:spTree>
    <p:extLst>
      <p:ext uri="{BB962C8B-B14F-4D97-AF65-F5344CB8AC3E}">
        <p14:creationId xmlns:p14="http://schemas.microsoft.com/office/powerpoint/2010/main" val="169086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BF27CED-FA01-4D7D-9185-994872500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20097"/>
              </p:ext>
            </p:extLst>
          </p:nvPr>
        </p:nvGraphicFramePr>
        <p:xfrm>
          <a:off x="3535890" y="2379038"/>
          <a:ext cx="10079568" cy="1522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310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529389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3292363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Edgar</a:t>
                      </a:r>
                      <a:r>
                        <a:rPr lang="es-MX" baseline="0" dirty="0"/>
                        <a:t> Gustavo Castillo Lamas</a:t>
                      </a:r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Lunes de 12:55 A 14:30 horas.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3535890" y="1394788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22406C"/>
                </a:solidFill>
              </a:rPr>
              <a:t>TENIS</a:t>
            </a:r>
          </a:p>
        </p:txBody>
      </p:sp>
    </p:spTree>
    <p:extLst>
      <p:ext uri="{BB962C8B-B14F-4D97-AF65-F5344CB8AC3E}">
        <p14:creationId xmlns:p14="http://schemas.microsoft.com/office/powerpoint/2010/main" val="183406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BF27CED-FA01-4D7D-9185-994872500D27}"/>
              </a:ext>
            </a:extLst>
          </p:cNvPr>
          <p:cNvGraphicFramePr>
            <a:graphicFrameLocks noGrp="1"/>
          </p:cNvGraphicFramePr>
          <p:nvPr/>
        </p:nvGraphicFramePr>
        <p:xfrm>
          <a:off x="3535889" y="3088552"/>
          <a:ext cx="10079568" cy="2414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8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880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 Ana</a:t>
                      </a:r>
                      <a:r>
                        <a:rPr lang="es-MX" baseline="0" dirty="0"/>
                        <a:t> Laura Bravo Gómez</a:t>
                      </a:r>
                      <a:endParaRPr lang="es-MX" dirty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Lunes y martes de 15:15 a 17:10 horas,</a:t>
                      </a:r>
                      <a:r>
                        <a:rPr lang="es-MX" b="1" baseline="0" dirty="0"/>
                        <a:t> miércoles y jueves 14:30 a 17:10 horas.</a:t>
                      </a:r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3535889" y="1900233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22406C"/>
                </a:solidFill>
              </a:rPr>
              <a:t>BASQUETBOL  VARONIL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A6F12-93D4-4905-99E7-DA03D2A6A505}"/>
              </a:ext>
            </a:extLst>
          </p:cNvPr>
          <p:cNvSpPr txBox="1"/>
          <p:nvPr/>
        </p:nvSpPr>
        <p:spPr>
          <a:xfrm>
            <a:off x="3441057" y="884496"/>
            <a:ext cx="10269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accent1">
                    <a:lumMod val="75000"/>
                  </a:schemeClr>
                </a:solidFill>
              </a:rPr>
              <a:t>SELECCIONES</a:t>
            </a:r>
          </a:p>
        </p:txBody>
      </p:sp>
    </p:spTree>
    <p:extLst>
      <p:ext uri="{BB962C8B-B14F-4D97-AF65-F5344CB8AC3E}">
        <p14:creationId xmlns:p14="http://schemas.microsoft.com/office/powerpoint/2010/main" val="375834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BF27CED-FA01-4D7D-9185-994872500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03690"/>
              </p:ext>
            </p:extLst>
          </p:nvPr>
        </p:nvGraphicFramePr>
        <p:xfrm>
          <a:off x="3535889" y="2957579"/>
          <a:ext cx="10079568" cy="1522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8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880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Luis</a:t>
                      </a:r>
                      <a:r>
                        <a:rPr lang="es-MX" baseline="0" dirty="0"/>
                        <a:t> Octavio Torres Ornelas</a:t>
                      </a:r>
                      <a:r>
                        <a:rPr lang="es-MX" dirty="0"/>
                        <a:t>  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Lunes a viernes de 12:55 a 15:20 horas</a:t>
                      </a:r>
                      <a:r>
                        <a:rPr lang="es-MX" b="1" baseline="0" dirty="0"/>
                        <a:t>.</a:t>
                      </a:r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</a:tbl>
          </a:graphicData>
        </a:graphic>
      </p:graphicFrame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2729AE4C-1615-4819-91D3-CCF214DA9FF3}"/>
              </a:ext>
            </a:extLst>
          </p:cNvPr>
          <p:cNvGraphicFramePr>
            <a:graphicFrameLocks noGrp="1"/>
          </p:cNvGraphicFramePr>
          <p:nvPr/>
        </p:nvGraphicFramePr>
        <p:xfrm>
          <a:off x="3535889" y="6241023"/>
          <a:ext cx="10079568" cy="420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372">
                  <a:extLst>
                    <a:ext uri="{9D8B030D-6E8A-4147-A177-3AD203B41FA5}">
                      <a16:colId xmlns:a16="http://schemas.microsoft.com/office/drawing/2014/main" val="2222227916"/>
                    </a:ext>
                  </a:extLst>
                </a:gridCol>
                <a:gridCol w="5202340">
                  <a:extLst>
                    <a:ext uri="{9D8B030D-6E8A-4147-A177-3AD203B41FA5}">
                      <a16:colId xmlns:a16="http://schemas.microsoft.com/office/drawing/2014/main" val="957218195"/>
                    </a:ext>
                  </a:extLst>
                </a:gridCol>
                <a:gridCol w="3359856">
                  <a:extLst>
                    <a:ext uri="{9D8B030D-6E8A-4147-A177-3AD203B41FA5}">
                      <a16:colId xmlns:a16="http://schemas.microsoft.com/office/drawing/2014/main" val="3220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José</a:t>
                      </a:r>
                      <a:r>
                        <a:rPr lang="es-MX" baseline="0" dirty="0"/>
                        <a:t> Antonio Cesar Reyes Martínez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Lunes,</a:t>
                      </a:r>
                      <a:r>
                        <a:rPr lang="es-MX" b="1" baseline="0" dirty="0"/>
                        <a:t> miércoles y jueves de 12:55 a 15:20 horas, martes de 13:45 a 15:20 horas, viernes de 14:30 a 17:10 horas, s</a:t>
                      </a:r>
                      <a:r>
                        <a:rPr lang="es-MX" b="1" dirty="0"/>
                        <a:t>ábado 9:30 a 12:55 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529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3535889" y="1939806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22406C"/>
                </a:solidFill>
              </a:rPr>
              <a:t>FÚTBOL SOCCER FEMENIL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535889" y="5039052"/>
            <a:ext cx="1007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22406C"/>
                </a:solidFill>
              </a:rPr>
              <a:t>FÚTBOL SOCCER VARONIL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2A6F12-93D4-4905-99E7-DA03D2A6A505}"/>
              </a:ext>
            </a:extLst>
          </p:cNvPr>
          <p:cNvSpPr txBox="1"/>
          <p:nvPr/>
        </p:nvSpPr>
        <p:spPr>
          <a:xfrm>
            <a:off x="3046203" y="644454"/>
            <a:ext cx="10269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accent1">
                    <a:lumMod val="75000"/>
                  </a:schemeClr>
                </a:solidFill>
              </a:rPr>
              <a:t>SELECCIONES</a:t>
            </a:r>
          </a:p>
        </p:txBody>
      </p:sp>
    </p:spTree>
    <p:extLst>
      <p:ext uri="{BB962C8B-B14F-4D97-AF65-F5344CB8AC3E}">
        <p14:creationId xmlns:p14="http://schemas.microsoft.com/office/powerpoint/2010/main" val="3368022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2729AE4C-1615-4819-91D3-CCF214DA9FF3}"/>
              </a:ext>
            </a:extLst>
          </p:cNvPr>
          <p:cNvGraphicFramePr>
            <a:graphicFrameLocks noGrp="1"/>
          </p:cNvGraphicFramePr>
          <p:nvPr/>
        </p:nvGraphicFramePr>
        <p:xfrm>
          <a:off x="3441058" y="4447087"/>
          <a:ext cx="10079568" cy="2414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372">
                  <a:extLst>
                    <a:ext uri="{9D8B030D-6E8A-4147-A177-3AD203B41FA5}">
                      <a16:colId xmlns:a16="http://schemas.microsoft.com/office/drawing/2014/main" val="2222227916"/>
                    </a:ext>
                  </a:extLst>
                </a:gridCol>
                <a:gridCol w="5202340">
                  <a:extLst>
                    <a:ext uri="{9D8B030D-6E8A-4147-A177-3AD203B41FA5}">
                      <a16:colId xmlns:a16="http://schemas.microsoft.com/office/drawing/2014/main" val="957218195"/>
                    </a:ext>
                  </a:extLst>
                </a:gridCol>
                <a:gridCol w="3359856">
                  <a:extLst>
                    <a:ext uri="{9D8B030D-6E8A-4147-A177-3AD203B41FA5}">
                      <a16:colId xmlns:a16="http://schemas.microsoft.com/office/drawing/2014/main" val="3220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880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José</a:t>
                      </a:r>
                      <a:r>
                        <a:rPr lang="es-MX" baseline="0" dirty="0"/>
                        <a:t> Alfredo Fierro Gómez</a:t>
                      </a:r>
                      <a:r>
                        <a:rPr lang="es-MX" dirty="0"/>
                        <a:t> 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Lunes</a:t>
                      </a:r>
                      <a:r>
                        <a:rPr lang="es-MX" b="1" baseline="0" dirty="0"/>
                        <a:t> 14:30 a 17:10 horas, martes a viernes de 14:30 a 16:15 horas</a:t>
                      </a:r>
                      <a:r>
                        <a:rPr lang="es-MX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529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346226" y="2738851"/>
            <a:ext cx="1007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22406C"/>
                </a:solidFill>
              </a:rPr>
              <a:t>VOLEIBOL SALA VARONIL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A6F12-93D4-4905-99E7-DA03D2A6A505}"/>
              </a:ext>
            </a:extLst>
          </p:cNvPr>
          <p:cNvSpPr txBox="1"/>
          <p:nvPr/>
        </p:nvSpPr>
        <p:spPr>
          <a:xfrm>
            <a:off x="3346226" y="1230045"/>
            <a:ext cx="10269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accent1">
                    <a:lumMod val="75000"/>
                  </a:schemeClr>
                </a:solidFill>
              </a:rPr>
              <a:t>SELECCIONES</a:t>
            </a:r>
          </a:p>
        </p:txBody>
      </p:sp>
    </p:spTree>
    <p:extLst>
      <p:ext uri="{BB962C8B-B14F-4D97-AF65-F5344CB8AC3E}">
        <p14:creationId xmlns:p14="http://schemas.microsoft.com/office/powerpoint/2010/main" val="2646759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BF27CED-FA01-4D7D-9185-994872500D27}"/>
              </a:ext>
            </a:extLst>
          </p:cNvPr>
          <p:cNvGraphicFramePr>
            <a:graphicFrameLocks noGrp="1"/>
          </p:cNvGraphicFramePr>
          <p:nvPr/>
        </p:nvGraphicFramePr>
        <p:xfrm>
          <a:off x="3441058" y="3648794"/>
          <a:ext cx="10079568" cy="2184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8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75394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Vladimir</a:t>
                      </a:r>
                      <a:r>
                        <a:rPr lang="es-MX" baseline="0" dirty="0"/>
                        <a:t> Ilich </a:t>
                      </a:r>
                      <a:r>
                        <a:rPr lang="es-MX" baseline="0" dirty="0" err="1"/>
                        <a:t>Yeh</a:t>
                      </a:r>
                      <a:r>
                        <a:rPr lang="es-MX" baseline="0" dirty="0"/>
                        <a:t> Moreno</a:t>
                      </a:r>
                      <a:r>
                        <a:rPr lang="es-MX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Lunes a viernes de 12:55 a 15:20 horas y sábados</a:t>
                      </a:r>
                      <a:r>
                        <a:rPr lang="es-MX" b="1" baseline="0" dirty="0"/>
                        <a:t> de 7:10 a 10:20 horas</a:t>
                      </a:r>
                      <a:r>
                        <a:rPr lang="es-MX" b="1" dirty="0"/>
                        <a:t>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3535888" y="2447827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22406C"/>
                </a:solidFill>
              </a:rPr>
              <a:t>NATACIÓN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A6F12-93D4-4905-99E7-DA03D2A6A505}"/>
              </a:ext>
            </a:extLst>
          </p:cNvPr>
          <p:cNvSpPr txBox="1"/>
          <p:nvPr/>
        </p:nvSpPr>
        <p:spPr>
          <a:xfrm>
            <a:off x="3346226" y="1230045"/>
            <a:ext cx="10269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accent1">
                    <a:lumMod val="75000"/>
                  </a:schemeClr>
                </a:solidFill>
              </a:rPr>
              <a:t>SELECCIONES</a:t>
            </a:r>
          </a:p>
        </p:txBody>
      </p:sp>
    </p:spTree>
    <p:extLst>
      <p:ext uri="{BB962C8B-B14F-4D97-AF65-F5344CB8AC3E}">
        <p14:creationId xmlns:p14="http://schemas.microsoft.com/office/powerpoint/2010/main" val="233009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6395452" y="1852961"/>
            <a:ext cx="3826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JAZZ</a:t>
            </a:r>
            <a:r>
              <a:rPr lang="es-MX" sz="5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535890" y="4135636"/>
            <a:ext cx="1007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66EA03-C303-43C3-A643-23DBE2275818}"/>
              </a:ext>
            </a:extLst>
          </p:cNvPr>
          <p:cNvSpPr txBox="1"/>
          <p:nvPr/>
        </p:nvSpPr>
        <p:spPr>
          <a:xfrm>
            <a:off x="3535890" y="5527087"/>
            <a:ext cx="100795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BALLET CLÁSICO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5F8CB3B-E715-4111-AC60-A70DBE99E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02656"/>
              </p:ext>
            </p:extLst>
          </p:nvPr>
        </p:nvGraphicFramePr>
        <p:xfrm>
          <a:off x="3535890" y="6823287"/>
          <a:ext cx="10079568" cy="1546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949">
                  <a:extLst>
                    <a:ext uri="{9D8B030D-6E8A-4147-A177-3AD203B41FA5}">
                      <a16:colId xmlns:a16="http://schemas.microsoft.com/office/drawing/2014/main" val="1409482104"/>
                    </a:ext>
                  </a:extLst>
                </a:gridCol>
                <a:gridCol w="4157044">
                  <a:extLst>
                    <a:ext uri="{9D8B030D-6E8A-4147-A177-3AD203B41FA5}">
                      <a16:colId xmlns:a16="http://schemas.microsoft.com/office/drawing/2014/main" val="209781532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1731806570"/>
                    </a:ext>
                  </a:extLst>
                </a:gridCol>
              </a:tblGrid>
              <a:tr h="562251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09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Violeta Alejandra López Ávila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Viernes de 12:55 a 14:30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320031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AACBDD3C-3B15-4ABE-AA7F-F42DA491D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03727"/>
              </p:ext>
            </p:extLst>
          </p:nvPr>
        </p:nvGraphicFramePr>
        <p:xfrm>
          <a:off x="3535890" y="3229406"/>
          <a:ext cx="10079568" cy="145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870">
                  <a:extLst>
                    <a:ext uri="{9D8B030D-6E8A-4147-A177-3AD203B41FA5}">
                      <a16:colId xmlns:a16="http://schemas.microsoft.com/office/drawing/2014/main" val="2222227916"/>
                    </a:ext>
                  </a:extLst>
                </a:gridCol>
                <a:gridCol w="4809842">
                  <a:extLst>
                    <a:ext uri="{9D8B030D-6E8A-4147-A177-3AD203B41FA5}">
                      <a16:colId xmlns:a16="http://schemas.microsoft.com/office/drawing/2014/main" val="957218195"/>
                    </a:ext>
                  </a:extLst>
                </a:gridCol>
                <a:gridCol w="3359856">
                  <a:extLst>
                    <a:ext uri="{9D8B030D-6E8A-4147-A177-3AD203B41FA5}">
                      <a16:colId xmlns:a16="http://schemas.microsoft.com/office/drawing/2014/main" val="3220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67672"/>
                  </a:ext>
                </a:extLst>
              </a:tr>
              <a:tr h="94968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Laura Beatriz Castellanos Lara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Miércoles de 12:55 a 14:30 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5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782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6BF27CED-FA01-4D7D-9185-994872500D27}"/>
              </a:ext>
            </a:extLst>
          </p:cNvPr>
          <p:cNvGraphicFramePr>
            <a:graphicFrameLocks noGrp="1"/>
          </p:cNvGraphicFramePr>
          <p:nvPr/>
        </p:nvGraphicFramePr>
        <p:xfrm>
          <a:off x="3441058" y="3648794"/>
          <a:ext cx="10079568" cy="2184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8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75394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Edgar Gustavo Castillo Lamas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Lunes de 14:30 a 15:20 horas y martes a jueves de 12:55 a 15:20</a:t>
                      </a:r>
                      <a:r>
                        <a:rPr lang="es-MX" b="1" baseline="0" dirty="0"/>
                        <a:t> horas</a:t>
                      </a:r>
                      <a:r>
                        <a:rPr lang="es-MX" b="1" dirty="0"/>
                        <a:t>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</a:tbl>
          </a:graphicData>
        </a:graphic>
      </p:graphicFrame>
      <p:graphicFrame>
        <p:nvGraphicFramePr>
          <p:cNvPr id="6" name="Tabla 3">
            <a:extLst>
              <a:ext uri="{FF2B5EF4-FFF2-40B4-BE49-F238E27FC236}">
                <a16:creationId xmlns:a16="http://schemas.microsoft.com/office/drawing/2014/main" id="{2729AE4C-1615-4819-91D3-CCF214DA9FF3}"/>
              </a:ext>
            </a:extLst>
          </p:cNvPr>
          <p:cNvGraphicFramePr>
            <a:graphicFrameLocks noGrp="1"/>
          </p:cNvGraphicFramePr>
          <p:nvPr/>
        </p:nvGraphicFramePr>
        <p:xfrm>
          <a:off x="3535888" y="7377323"/>
          <a:ext cx="10079568" cy="196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372">
                  <a:extLst>
                    <a:ext uri="{9D8B030D-6E8A-4147-A177-3AD203B41FA5}">
                      <a16:colId xmlns:a16="http://schemas.microsoft.com/office/drawing/2014/main" val="2222227916"/>
                    </a:ext>
                  </a:extLst>
                </a:gridCol>
                <a:gridCol w="5202340">
                  <a:extLst>
                    <a:ext uri="{9D8B030D-6E8A-4147-A177-3AD203B41FA5}">
                      <a16:colId xmlns:a16="http://schemas.microsoft.com/office/drawing/2014/main" val="957218195"/>
                    </a:ext>
                  </a:extLst>
                </a:gridCol>
                <a:gridCol w="3359856">
                  <a:extLst>
                    <a:ext uri="{9D8B030D-6E8A-4147-A177-3AD203B41FA5}">
                      <a16:colId xmlns:a16="http://schemas.microsoft.com/office/drawing/2014/main" val="3220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880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Ignacio</a:t>
                      </a:r>
                      <a:r>
                        <a:rPr lang="es-MX" baseline="0" dirty="0"/>
                        <a:t> Alejandro Flores Diosdado </a:t>
                      </a:r>
                      <a:endParaRPr lang="es-MX" dirty="0"/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Lunes</a:t>
                      </a:r>
                      <a:r>
                        <a:rPr lang="es-MX" b="1" baseline="0" dirty="0"/>
                        <a:t> a viernes  de 14:30 a 16:15 horas.  </a:t>
                      </a:r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5291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3535888" y="2447827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22406C"/>
                </a:solidFill>
              </a:rPr>
              <a:t>TENIS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535887" y="6126288"/>
            <a:ext cx="1007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22406C"/>
                </a:solidFill>
              </a:rPr>
              <a:t>VOLEIBOL DEL PLAYA 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2A6F12-93D4-4905-99E7-DA03D2A6A505}"/>
              </a:ext>
            </a:extLst>
          </p:cNvPr>
          <p:cNvSpPr txBox="1"/>
          <p:nvPr/>
        </p:nvSpPr>
        <p:spPr>
          <a:xfrm>
            <a:off x="3346226" y="1230045"/>
            <a:ext cx="10269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accent1">
                    <a:lumMod val="75000"/>
                  </a:schemeClr>
                </a:solidFill>
              </a:rPr>
              <a:t>SELECCIONES</a:t>
            </a:r>
          </a:p>
        </p:txBody>
      </p:sp>
    </p:spTree>
    <p:extLst>
      <p:ext uri="{BB962C8B-B14F-4D97-AF65-F5344CB8AC3E}">
        <p14:creationId xmlns:p14="http://schemas.microsoft.com/office/powerpoint/2010/main" val="1158822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02A6F12-93D4-4905-99E7-DA03D2A6A505}"/>
              </a:ext>
            </a:extLst>
          </p:cNvPr>
          <p:cNvSpPr txBox="1"/>
          <p:nvPr/>
        </p:nvSpPr>
        <p:spPr>
          <a:xfrm>
            <a:off x="4307840" y="991809"/>
            <a:ext cx="10811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solidFill>
                  <a:schemeClr val="accent1">
                    <a:lumMod val="75000"/>
                  </a:schemeClr>
                </a:solidFill>
              </a:rPr>
              <a:t>ES IMPORTANTE QUE CONSIDERES LO SIGUIENTE: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13996CE-B035-4AE8-8EC5-7F4B97E93B4C}"/>
              </a:ext>
            </a:extLst>
          </p:cNvPr>
          <p:cNvSpPr txBox="1"/>
          <p:nvPr/>
        </p:nvSpPr>
        <p:spPr>
          <a:xfrm>
            <a:off x="426720" y="2930801"/>
            <a:ext cx="139598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Es una materia académica, tendrás que entregar tareas y está sujeta a calificación. </a:t>
            </a:r>
            <a:r>
              <a:rPr lang="es-MX" sz="2800" b="1" dirty="0"/>
              <a:t>El máximo de faltas es de TRES, si llegas a la cuarta, deberás RECURSARLA, ya que hay extraordinario</a:t>
            </a:r>
            <a:r>
              <a:rPr lang="es-MX" sz="28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Puedes tomar la materia de tu interés, </a:t>
            </a:r>
            <a:r>
              <a:rPr lang="es-MX" sz="2800" b="1" dirty="0"/>
              <a:t>sin tener conocimientos previos de la disciplina.</a:t>
            </a:r>
            <a:r>
              <a:rPr lang="es-MX" sz="2800" dirty="0"/>
              <a:t> Con el acompañamiento de tu maestro, irás aprendiendo las bases.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Para que un grupo se genere, deberán inscribirse un </a:t>
            </a:r>
            <a:r>
              <a:rPr lang="es-MX" sz="2800" b="1" dirty="0"/>
              <a:t>mínimo </a:t>
            </a:r>
            <a:r>
              <a:rPr lang="es-MX" sz="2800" b="1"/>
              <a:t>de 15 </a:t>
            </a:r>
            <a:r>
              <a:rPr lang="es-MX" sz="2800" b="1" dirty="0"/>
              <a:t>alumnos</a:t>
            </a:r>
            <a:r>
              <a:rPr lang="es-MX" sz="2800" dirty="0"/>
              <a:t>; de lo contrario, el grupo se cerrará y te pediremos que elijas otra actividad.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 El inicio de clases culturales será el </a:t>
            </a:r>
            <a:r>
              <a:rPr lang="es-MX" sz="2800" b="1" dirty="0"/>
              <a:t>Lunes 10 de mayo. </a:t>
            </a:r>
            <a:r>
              <a:rPr lang="es-MX" sz="2800" dirty="0"/>
              <a:t>El primer día de clases, tu maestro te dirá el material o vestimenta que deberás portar.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Si ya dominas la disciplina, </a:t>
            </a:r>
            <a:r>
              <a:rPr lang="es-MX" sz="2800" b="1" dirty="0"/>
              <a:t>puedes hacer audición e integrar a los Grupos Representativos</a:t>
            </a:r>
            <a:r>
              <a:rPr lang="es-MX" sz="2800" dirty="0"/>
              <a:t>,  donde participarás en diversos eventos y ensambles. Formar parte de un Representativo es el primer paso para solicitar una </a:t>
            </a:r>
            <a:r>
              <a:rPr lang="es-MX" sz="2800" b="1" dirty="0"/>
              <a:t>Beca Cultural. </a:t>
            </a:r>
            <a:r>
              <a:rPr lang="es-MX" sz="2800" dirty="0"/>
              <a:t>Acércate a la Coordinación de Arte y Cultura para más información.  </a:t>
            </a:r>
          </a:p>
        </p:txBody>
      </p:sp>
    </p:spTree>
    <p:extLst>
      <p:ext uri="{BB962C8B-B14F-4D97-AF65-F5344CB8AC3E}">
        <p14:creationId xmlns:p14="http://schemas.microsoft.com/office/powerpoint/2010/main" val="95362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3535890" y="1662637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POLINESIAS </a:t>
            </a:r>
            <a:r>
              <a:rPr lang="es-MX" sz="5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535890" y="5580062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SALSA</a:t>
            </a:r>
            <a:r>
              <a:rPr lang="es-MX" sz="5400" dirty="0">
                <a:solidFill>
                  <a:schemeClr val="accent1"/>
                </a:solidFill>
              </a:rPr>
              <a:t>   </a:t>
            </a:r>
          </a:p>
        </p:txBody>
      </p:sp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2FD1A9CA-FD73-4755-97B3-9C83665C2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68294"/>
              </p:ext>
            </p:extLst>
          </p:nvPr>
        </p:nvGraphicFramePr>
        <p:xfrm>
          <a:off x="3535890" y="3004625"/>
          <a:ext cx="10079568" cy="145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8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María Trinidad Rodríguez </a:t>
                      </a:r>
                      <a:r>
                        <a:rPr lang="es-MX" dirty="0" err="1"/>
                        <a:t>Rodríguez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Jueves de 12:55 a 14:30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</a:tbl>
          </a:graphicData>
        </a:graphic>
      </p:graphicFrame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94126B12-C694-4075-8B65-4BDFFCB5D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27668"/>
              </p:ext>
            </p:extLst>
          </p:nvPr>
        </p:nvGraphicFramePr>
        <p:xfrm>
          <a:off x="3535890" y="6766590"/>
          <a:ext cx="10079568" cy="145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8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Ernesto Álvarez García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Miércoles de 12:55 a 14:30 horas.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4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3535890" y="1662637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GUITARRA</a:t>
            </a:r>
            <a:r>
              <a:rPr lang="es-MX" sz="5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535890" y="5488572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CORO</a:t>
            </a:r>
            <a:r>
              <a:rPr lang="es-MX" sz="5400" dirty="0">
                <a:solidFill>
                  <a:schemeClr val="accent1"/>
                </a:solidFill>
              </a:rPr>
              <a:t>   </a:t>
            </a: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4FB054DA-0655-42DE-9254-ADD20B6A4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521605"/>
              </p:ext>
            </p:extLst>
          </p:nvPr>
        </p:nvGraphicFramePr>
        <p:xfrm>
          <a:off x="3535890" y="2585967"/>
          <a:ext cx="10079568" cy="244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8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429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MX" dirty="0"/>
                    </a:p>
                    <a:p>
                      <a:pPr algn="ctr"/>
                      <a:r>
                        <a:rPr lang="es-MX" dirty="0"/>
                        <a:t>Erick Guerrero Castañeda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Martes de 12:55 a 14:30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Jueves de 12:55 a 14:30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930285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738C6C52-449C-456B-BE09-FC5282DDE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73743"/>
              </p:ext>
            </p:extLst>
          </p:nvPr>
        </p:nvGraphicFramePr>
        <p:xfrm>
          <a:off x="3593098" y="6938972"/>
          <a:ext cx="10079568" cy="145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342">
                  <a:extLst>
                    <a:ext uri="{9D8B030D-6E8A-4147-A177-3AD203B41FA5}">
                      <a16:colId xmlns:a16="http://schemas.microsoft.com/office/drawing/2014/main" val="2222227916"/>
                    </a:ext>
                  </a:extLst>
                </a:gridCol>
                <a:gridCol w="4887370">
                  <a:extLst>
                    <a:ext uri="{9D8B030D-6E8A-4147-A177-3AD203B41FA5}">
                      <a16:colId xmlns:a16="http://schemas.microsoft.com/office/drawing/2014/main" val="957218195"/>
                    </a:ext>
                  </a:extLst>
                </a:gridCol>
                <a:gridCol w="3359856">
                  <a:extLst>
                    <a:ext uri="{9D8B030D-6E8A-4147-A177-3AD203B41FA5}">
                      <a16:colId xmlns:a16="http://schemas.microsoft.com/office/drawing/2014/main" val="3220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880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Christian Jesús Cortés Adame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Jueves de 12:55 a 14:30 horas.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5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BF27CED-FA01-4D7D-9185-994872500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26541"/>
              </p:ext>
            </p:extLst>
          </p:nvPr>
        </p:nvGraphicFramePr>
        <p:xfrm>
          <a:off x="3535889" y="2834156"/>
          <a:ext cx="10079568" cy="145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8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Irma Jazmín Velasco Casas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Jueves de 12:55 a 14:30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3535889" y="1662637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CREACIÓN LITERARIA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535889" y="5199113"/>
            <a:ext cx="1007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TEATRO </a:t>
            </a:r>
            <a:r>
              <a:rPr lang="es-MX" sz="5400" dirty="0">
                <a:solidFill>
                  <a:schemeClr val="accent1"/>
                </a:solidFill>
              </a:rPr>
              <a:t>  </a:t>
            </a: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3720AA6F-9C74-499D-84BA-F879B11C5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861966"/>
              </p:ext>
            </p:extLst>
          </p:nvPr>
        </p:nvGraphicFramePr>
        <p:xfrm>
          <a:off x="3535890" y="6550554"/>
          <a:ext cx="10079568" cy="145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8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José Antonio Cortés Guzmán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Miércoles de 12:55 a 14:30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1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2729AE4C-1615-4819-91D3-CCF214DA9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303889"/>
              </p:ext>
            </p:extLst>
          </p:nvPr>
        </p:nvGraphicFramePr>
        <p:xfrm>
          <a:off x="3535890" y="6392848"/>
          <a:ext cx="10079568" cy="244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590">
                  <a:extLst>
                    <a:ext uri="{9D8B030D-6E8A-4147-A177-3AD203B41FA5}">
                      <a16:colId xmlns:a16="http://schemas.microsoft.com/office/drawing/2014/main" val="2222227916"/>
                    </a:ext>
                  </a:extLst>
                </a:gridCol>
                <a:gridCol w="4891122">
                  <a:extLst>
                    <a:ext uri="{9D8B030D-6E8A-4147-A177-3AD203B41FA5}">
                      <a16:colId xmlns:a16="http://schemas.microsoft.com/office/drawing/2014/main" val="957218195"/>
                    </a:ext>
                  </a:extLst>
                </a:gridCol>
                <a:gridCol w="3359856">
                  <a:extLst>
                    <a:ext uri="{9D8B030D-6E8A-4147-A177-3AD203B41FA5}">
                      <a16:colId xmlns:a16="http://schemas.microsoft.com/office/drawing/2014/main" val="3220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6767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424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MX" dirty="0"/>
                    </a:p>
                    <a:p>
                      <a:pPr algn="ctr"/>
                      <a:r>
                        <a:rPr lang="es-MX" dirty="0" err="1"/>
                        <a:t>Arelí</a:t>
                      </a:r>
                      <a:r>
                        <a:rPr lang="es-MX" dirty="0"/>
                        <a:t> Córdova López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Martes de 12:55 a 14:30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425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Miércoles de 12:55 a 14:30 horas.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97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3535890" y="1394788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FOTOGRAFÍA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535890" y="5469518"/>
            <a:ext cx="1007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PINTURA   </a:t>
            </a:r>
          </a:p>
        </p:txBody>
      </p:sp>
      <p:graphicFrame>
        <p:nvGraphicFramePr>
          <p:cNvPr id="6" name="Tabla 3">
            <a:extLst>
              <a:ext uri="{FF2B5EF4-FFF2-40B4-BE49-F238E27FC236}">
                <a16:creationId xmlns:a16="http://schemas.microsoft.com/office/drawing/2014/main" id="{50D5EA32-8C96-4B2C-A4C1-158B51019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126819"/>
              </p:ext>
            </p:extLst>
          </p:nvPr>
        </p:nvGraphicFramePr>
        <p:xfrm>
          <a:off x="3535890" y="2566913"/>
          <a:ext cx="10079568" cy="244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269">
                  <a:extLst>
                    <a:ext uri="{9D8B030D-6E8A-4147-A177-3AD203B41FA5}">
                      <a16:colId xmlns:a16="http://schemas.microsoft.com/office/drawing/2014/main" val="2222227916"/>
                    </a:ext>
                  </a:extLst>
                </a:gridCol>
                <a:gridCol w="4911443">
                  <a:extLst>
                    <a:ext uri="{9D8B030D-6E8A-4147-A177-3AD203B41FA5}">
                      <a16:colId xmlns:a16="http://schemas.microsoft.com/office/drawing/2014/main" val="957218195"/>
                    </a:ext>
                  </a:extLst>
                </a:gridCol>
                <a:gridCol w="3359856">
                  <a:extLst>
                    <a:ext uri="{9D8B030D-6E8A-4147-A177-3AD203B41FA5}">
                      <a16:colId xmlns:a16="http://schemas.microsoft.com/office/drawing/2014/main" val="32206663"/>
                    </a:ext>
                  </a:extLst>
                </a:gridCol>
              </a:tblGrid>
              <a:tr h="410667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67672"/>
                  </a:ext>
                </a:extLst>
              </a:tr>
              <a:tr h="85555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416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MX" dirty="0"/>
                    </a:p>
                    <a:p>
                      <a:pPr algn="ctr"/>
                      <a:r>
                        <a:rPr lang="es-MX" dirty="0" err="1"/>
                        <a:t>Oswualdo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Elihu</a:t>
                      </a:r>
                      <a:r>
                        <a:rPr lang="es-MX" dirty="0"/>
                        <a:t> Alejo Solís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Martes de 12:55 a 14:30 horas.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5291"/>
                  </a:ext>
                </a:extLst>
              </a:tr>
              <a:tr h="85555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417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Miércoles de 12:55 a 14:30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31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59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BF27CED-FA01-4D7D-9185-994872500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28446"/>
              </p:ext>
            </p:extLst>
          </p:nvPr>
        </p:nvGraphicFramePr>
        <p:xfrm>
          <a:off x="3535890" y="3359587"/>
          <a:ext cx="10079568" cy="234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8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  <a:p>
                      <a:pPr algn="ctr"/>
                      <a:r>
                        <a:rPr lang="es-MX" dirty="0"/>
                        <a:t>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  <a:p>
                      <a:pPr algn="ctr"/>
                      <a:r>
                        <a:rPr lang="es-MX" dirty="0"/>
                        <a:t>Violeta Alejandra López Ávila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Lunes y miércoles 17:15 a 19:00 horas.</a:t>
                      </a:r>
                    </a:p>
                    <a:p>
                      <a:pPr algn="ctr"/>
                      <a:r>
                        <a:rPr lang="es-MX" dirty="0"/>
                        <a:t>Martes y jueves de 17:15 a 19:50 horas.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</a:tbl>
          </a:graphicData>
        </a:graphic>
      </p:graphicFrame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2729AE4C-1615-4819-91D3-CCF214DA9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73382"/>
              </p:ext>
            </p:extLst>
          </p:nvPr>
        </p:nvGraphicFramePr>
        <p:xfrm>
          <a:off x="3535890" y="7554499"/>
          <a:ext cx="10079568" cy="234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950">
                  <a:extLst>
                    <a:ext uri="{9D8B030D-6E8A-4147-A177-3AD203B41FA5}">
                      <a16:colId xmlns:a16="http://schemas.microsoft.com/office/drawing/2014/main" val="2222227916"/>
                    </a:ext>
                  </a:extLst>
                </a:gridCol>
                <a:gridCol w="4931762">
                  <a:extLst>
                    <a:ext uri="{9D8B030D-6E8A-4147-A177-3AD203B41FA5}">
                      <a16:colId xmlns:a16="http://schemas.microsoft.com/office/drawing/2014/main" val="957218195"/>
                    </a:ext>
                  </a:extLst>
                </a:gridCol>
                <a:gridCol w="3359856">
                  <a:extLst>
                    <a:ext uri="{9D8B030D-6E8A-4147-A177-3AD203B41FA5}">
                      <a16:colId xmlns:a16="http://schemas.microsoft.com/office/drawing/2014/main" val="3220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  <a:p>
                      <a:pPr algn="ctr"/>
                      <a:r>
                        <a:rPr lang="es-MX" dirty="0"/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  <a:p>
                      <a:pPr algn="ctr"/>
                      <a:r>
                        <a:rPr lang="es-MX" dirty="0"/>
                        <a:t>Laura </a:t>
                      </a:r>
                      <a:r>
                        <a:rPr lang="es-MX" dirty="0" err="1"/>
                        <a:t>Beatríz</a:t>
                      </a:r>
                      <a:r>
                        <a:rPr lang="es-MX" dirty="0"/>
                        <a:t> Castellanos Lara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Lunes de 12:55 a 16:15 horas.</a:t>
                      </a:r>
                    </a:p>
                    <a:p>
                      <a:pPr algn="ctr"/>
                      <a:r>
                        <a:rPr lang="es-MX" dirty="0"/>
                        <a:t>Martes y miércoles   14:30 a 17:10 horas.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529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3535890" y="2402484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BALLET CLÁSICO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535890" y="6631169"/>
            <a:ext cx="1007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JAZZ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2A6F12-93D4-4905-99E7-DA03D2A6A505}"/>
              </a:ext>
            </a:extLst>
          </p:cNvPr>
          <p:cNvSpPr txBox="1"/>
          <p:nvPr/>
        </p:nvSpPr>
        <p:spPr>
          <a:xfrm>
            <a:off x="4850118" y="991809"/>
            <a:ext cx="10269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chemeClr val="accent1">
                    <a:lumMod val="75000"/>
                  </a:schemeClr>
                </a:solidFill>
              </a:rPr>
              <a:t>GRUPOS REPRESENTATIVOS</a:t>
            </a:r>
          </a:p>
        </p:txBody>
      </p:sp>
    </p:spTree>
    <p:extLst>
      <p:ext uri="{BB962C8B-B14F-4D97-AF65-F5344CB8AC3E}">
        <p14:creationId xmlns:p14="http://schemas.microsoft.com/office/powerpoint/2010/main" val="105375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BF27CED-FA01-4D7D-9185-994872500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83413"/>
              </p:ext>
            </p:extLst>
          </p:nvPr>
        </p:nvGraphicFramePr>
        <p:xfrm>
          <a:off x="3535890" y="3359587"/>
          <a:ext cx="10079568" cy="145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987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4311006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María Trinidad Rodríguez </a:t>
                      </a:r>
                      <a:r>
                        <a:rPr lang="es-MX" dirty="0" err="1"/>
                        <a:t>Rodríguez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Martes y miércoles de 12:55 a 14:30.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3535890" y="2436257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DANZAS POLINESIAS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535889" y="6278443"/>
            <a:ext cx="1007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SALSA Y MERENGUE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2A6F12-93D4-4905-99E7-DA03D2A6A505}"/>
              </a:ext>
            </a:extLst>
          </p:cNvPr>
          <p:cNvSpPr txBox="1"/>
          <p:nvPr/>
        </p:nvSpPr>
        <p:spPr>
          <a:xfrm>
            <a:off x="4850118" y="991809"/>
            <a:ext cx="10269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chemeClr val="accent1">
                    <a:lumMod val="75000"/>
                  </a:schemeClr>
                </a:solidFill>
              </a:rPr>
              <a:t>GRUPOS REPRESENTATIVOS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C597034-FDBC-40A0-8F48-580D89D2C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081207"/>
              </p:ext>
            </p:extLst>
          </p:nvPr>
        </p:nvGraphicFramePr>
        <p:xfrm>
          <a:off x="3419418" y="7267178"/>
          <a:ext cx="10079568" cy="145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630">
                  <a:extLst>
                    <a:ext uri="{9D8B030D-6E8A-4147-A177-3AD203B41FA5}">
                      <a16:colId xmlns:a16="http://schemas.microsoft.com/office/drawing/2014/main" val="446351317"/>
                    </a:ext>
                  </a:extLst>
                </a:gridCol>
                <a:gridCol w="4952082">
                  <a:extLst>
                    <a:ext uri="{9D8B030D-6E8A-4147-A177-3AD203B41FA5}">
                      <a16:colId xmlns:a16="http://schemas.microsoft.com/office/drawing/2014/main" val="2057710404"/>
                    </a:ext>
                  </a:extLst>
                </a:gridCol>
                <a:gridCol w="3359856">
                  <a:extLst>
                    <a:ext uri="{9D8B030D-6E8A-4147-A177-3AD203B41FA5}">
                      <a16:colId xmlns:a16="http://schemas.microsoft.com/office/drawing/2014/main" val="388151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591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Ernesto Álvarez García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Lunes y miércoles de  14:30 a 16:15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010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48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BF27CED-FA01-4D7D-9185-994872500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8783"/>
              </p:ext>
            </p:extLst>
          </p:nvPr>
        </p:nvGraphicFramePr>
        <p:xfrm>
          <a:off x="3535889" y="7282339"/>
          <a:ext cx="10079568" cy="1522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688">
                  <a:extLst>
                    <a:ext uri="{9D8B030D-6E8A-4147-A177-3AD203B41FA5}">
                      <a16:colId xmlns:a16="http://schemas.microsoft.com/office/drawing/2014/main" val="2731434157"/>
                    </a:ext>
                  </a:extLst>
                </a:gridCol>
                <a:gridCol w="4307305">
                  <a:extLst>
                    <a:ext uri="{9D8B030D-6E8A-4147-A177-3AD203B41FA5}">
                      <a16:colId xmlns:a16="http://schemas.microsoft.com/office/drawing/2014/main" val="2538378923"/>
                    </a:ext>
                  </a:extLst>
                </a:gridCol>
                <a:gridCol w="4134575">
                  <a:extLst>
                    <a:ext uri="{9D8B030D-6E8A-4147-A177-3AD203B41FA5}">
                      <a16:colId xmlns:a16="http://schemas.microsoft.com/office/drawing/2014/main" val="399035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60680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Erick Guerrero Castañeda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Miércoles de 12:55 a 16:15 horas.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387622"/>
                  </a:ext>
                </a:extLst>
              </a:tr>
            </a:tbl>
          </a:graphicData>
        </a:graphic>
      </p:graphicFrame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2729AE4C-1615-4819-91D3-CCF214DA9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103146"/>
              </p:ext>
            </p:extLst>
          </p:nvPr>
        </p:nvGraphicFramePr>
        <p:xfrm>
          <a:off x="3535889" y="3727998"/>
          <a:ext cx="10079568" cy="145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630">
                  <a:extLst>
                    <a:ext uri="{9D8B030D-6E8A-4147-A177-3AD203B41FA5}">
                      <a16:colId xmlns:a16="http://schemas.microsoft.com/office/drawing/2014/main" val="2222227916"/>
                    </a:ext>
                  </a:extLst>
                </a:gridCol>
                <a:gridCol w="4952082">
                  <a:extLst>
                    <a:ext uri="{9D8B030D-6E8A-4147-A177-3AD203B41FA5}">
                      <a16:colId xmlns:a16="http://schemas.microsoft.com/office/drawing/2014/main" val="957218195"/>
                    </a:ext>
                  </a:extLst>
                </a:gridCol>
                <a:gridCol w="3359856">
                  <a:extLst>
                    <a:ext uri="{9D8B030D-6E8A-4147-A177-3AD203B41FA5}">
                      <a16:colId xmlns:a16="http://schemas.microsoft.com/office/drawing/2014/main" val="3220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GRUPO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MAESTRO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500" dirty="0"/>
                        <a:t>HORARIO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Ruth María García Hernández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Sábado 9:30 a 12:55  horas.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529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3F4B501-FCB1-45BF-ACC7-F2F7BF3A618A}"/>
              </a:ext>
            </a:extLst>
          </p:cNvPr>
          <p:cNvSpPr txBox="1"/>
          <p:nvPr/>
        </p:nvSpPr>
        <p:spPr>
          <a:xfrm>
            <a:off x="3718770" y="5903116"/>
            <a:ext cx="100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GUITARRA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7BED3C-C07B-4245-BF64-872F543320B9}"/>
              </a:ext>
            </a:extLst>
          </p:cNvPr>
          <p:cNvSpPr txBox="1"/>
          <p:nvPr/>
        </p:nvSpPr>
        <p:spPr>
          <a:xfrm>
            <a:off x="3455242" y="2547905"/>
            <a:ext cx="1007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1"/>
                </a:solidFill>
              </a:rPr>
              <a:t>BALLET FOLCLÓRICO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2A6F12-93D4-4905-99E7-DA03D2A6A505}"/>
              </a:ext>
            </a:extLst>
          </p:cNvPr>
          <p:cNvSpPr txBox="1"/>
          <p:nvPr/>
        </p:nvSpPr>
        <p:spPr>
          <a:xfrm>
            <a:off x="4850118" y="991809"/>
            <a:ext cx="10269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chemeClr val="accent1">
                    <a:lumMod val="75000"/>
                  </a:schemeClr>
                </a:solidFill>
              </a:rPr>
              <a:t>GRUPOS REPRESENTATIVOS</a:t>
            </a:r>
          </a:p>
        </p:txBody>
      </p:sp>
    </p:spTree>
    <p:extLst>
      <p:ext uri="{BB962C8B-B14F-4D97-AF65-F5344CB8AC3E}">
        <p14:creationId xmlns:p14="http://schemas.microsoft.com/office/powerpoint/2010/main" val="3001945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</TotalTime>
  <Words>932</Words>
  <Application>Microsoft Office PowerPoint</Application>
  <PresentationFormat>Personalizado</PresentationFormat>
  <Paragraphs>287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Martinez Garza</dc:creator>
  <cp:lastModifiedBy>Alejandra Sainz Espinoza</cp:lastModifiedBy>
  <cp:revision>91</cp:revision>
  <dcterms:created xsi:type="dcterms:W3CDTF">2020-07-21T02:53:56Z</dcterms:created>
  <dcterms:modified xsi:type="dcterms:W3CDTF">2021-05-05T15:13:31Z</dcterms:modified>
</cp:coreProperties>
</file>