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1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BDD9A9-D573-4A4E-873B-681753D92659}" type="datetimeFigureOut">
              <a:rPr lang="es-MX" smtClean="0"/>
              <a:t>23/09/2014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13931-A1BB-4A38-8F03-A4BCF5D108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9082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29250-0D96-4121-B543-28AA3EE653A1}" type="datetime1">
              <a:rPr lang="es-MX" smtClean="0"/>
              <a:t>23/09/2014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Nombre del sustentante</a:t>
            </a: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E0AC-134D-4C72-8DC3-375B385852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550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202A7-D047-47FB-80D9-C9928D2BE228}" type="datetime1">
              <a:rPr lang="es-MX" smtClean="0"/>
              <a:t>23/09/2014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Nombre del sustentante</a:t>
            </a: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E0AC-134D-4C72-8DC3-375B385852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5313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0D0F9-14FF-4921-B805-A5D0E608D39C}" type="datetime1">
              <a:rPr lang="es-MX" smtClean="0"/>
              <a:t>23/09/2014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Nombre del sustentante</a:t>
            </a: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E0AC-134D-4C72-8DC3-375B385852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3773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205EE-987D-47C8-84A2-567B10A604CE}" type="datetime1">
              <a:rPr lang="es-MX" smtClean="0"/>
              <a:t>23/09/2014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Nombre del sustentante</a:t>
            </a: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E0AC-134D-4C72-8DC3-375B385852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4535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A30C1-60DE-4849-908B-AF8042D46D06}" type="datetime1">
              <a:rPr lang="es-MX" smtClean="0"/>
              <a:t>23/09/2014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Nombre del sustentante</a:t>
            </a: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E0AC-134D-4C72-8DC3-375B385852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4274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9BC7F-DACF-4711-B131-286EE1DAC336}" type="datetime1">
              <a:rPr lang="es-MX" smtClean="0"/>
              <a:t>23/09/2014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Nombre del sustentante</a:t>
            </a: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E0AC-134D-4C72-8DC3-375B385852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7514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634EA-49D7-4DC2-A11E-95B3702F86AD}" type="datetime1">
              <a:rPr lang="es-MX" smtClean="0"/>
              <a:t>23/09/2014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Nombre del sustentante</a:t>
            </a:r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E0AC-134D-4C72-8DC3-375B385852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6310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61321-6B22-48EE-8CD3-1DD7194FFB26}" type="datetime1">
              <a:rPr lang="es-MX" smtClean="0"/>
              <a:t>23/09/2014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Nombre del sustentante</a:t>
            </a: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E0AC-134D-4C72-8DC3-375B385852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4663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F1216-BB91-4DA0-9EA6-65E180B3B4F3}" type="datetime1">
              <a:rPr lang="es-MX" smtClean="0"/>
              <a:t>23/09/2014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Nombre del sustentante</a:t>
            </a:r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E0AC-134D-4C72-8DC3-375B385852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521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56260-0186-4462-82FD-9360CF5CE26A}" type="datetime1">
              <a:rPr lang="es-MX" smtClean="0"/>
              <a:t>23/09/2014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Nombre del sustentante</a:t>
            </a: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E0AC-134D-4C72-8DC3-375B385852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3709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F7F8F-FB65-48E3-843F-8B671DEE0EEE}" type="datetime1">
              <a:rPr lang="es-MX" smtClean="0"/>
              <a:t>23/09/2014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Nombre del sustentante</a:t>
            </a: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E0AC-134D-4C72-8DC3-375B385852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7689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BC379-08D4-4C0B-92B3-403E7D3405F6}" type="datetime1">
              <a:rPr lang="es-MX" smtClean="0"/>
              <a:t>23/09/2014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MX" smtClean="0"/>
              <a:t>Nombre del sustentante</a:t>
            </a: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DE0AC-134D-4C72-8DC3-375B38585245}" type="slidenum">
              <a:rPr lang="es-MX" smtClean="0"/>
              <a:t>‹Nº›</a:t>
            </a:fld>
            <a:endParaRPr lang="es-MX"/>
          </a:p>
        </p:txBody>
      </p:sp>
      <p:pic>
        <p:nvPicPr>
          <p:cNvPr id="7" name="6 Imagen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364" y="260648"/>
            <a:ext cx="936104" cy="1157365"/>
          </a:xfrm>
          <a:prstGeom prst="rect">
            <a:avLst/>
          </a:prstGeom>
        </p:spPr>
      </p:pic>
      <p:cxnSp>
        <p:nvCxnSpPr>
          <p:cNvPr id="8" name="7 Conector recto"/>
          <p:cNvCxnSpPr/>
          <p:nvPr userDrawn="1"/>
        </p:nvCxnSpPr>
        <p:spPr>
          <a:xfrm>
            <a:off x="323528" y="6237312"/>
            <a:ext cx="8388932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 userDrawn="1"/>
        </p:nvCxnSpPr>
        <p:spPr>
          <a:xfrm>
            <a:off x="323528" y="1052736"/>
            <a:ext cx="633670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843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contenido"/>
          <p:cNvSpPr txBox="1">
            <a:spLocks noGrp="1"/>
          </p:cNvSpPr>
          <p:nvPr>
            <p:ph idx="4294967295"/>
          </p:nvPr>
        </p:nvSpPr>
        <p:spPr>
          <a:xfrm>
            <a:off x="395536" y="1600200"/>
            <a:ext cx="8229600" cy="4136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800" dirty="0" smtClean="0"/>
              <a:t>Utiliza viñetas para todas las diapositivas.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800" dirty="0" smtClean="0"/>
              <a:t>La extensión de cada viñeta debe ser de una o dos líneas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800" dirty="0" smtClean="0"/>
              <a:t>Hasta 8 viñetas por diapositiva.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800" dirty="0" smtClean="0"/>
              <a:t>Puedes utilizar imágenes, videos, etc., de tal manera que tu presentación sea muy dinámica.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800" dirty="0" smtClean="0"/>
              <a:t>El tamaño de letra recomendado es de 18. El tipo de letra se deja a criterio del sustentante (se sugiere utilizar </a:t>
            </a:r>
            <a:r>
              <a:rPr lang="es-MX" sz="1800" dirty="0" err="1" smtClean="0"/>
              <a:t>arial</a:t>
            </a:r>
            <a:r>
              <a:rPr lang="es-MX" sz="1800" dirty="0" smtClean="0"/>
              <a:t>, </a:t>
            </a:r>
            <a:r>
              <a:rPr lang="es-MX" sz="1800" dirty="0" err="1" smtClean="0"/>
              <a:t>calibri</a:t>
            </a:r>
            <a:r>
              <a:rPr lang="es-MX" sz="1800" dirty="0" smtClean="0"/>
              <a:t> o </a:t>
            </a:r>
            <a:r>
              <a:rPr lang="es-MX" sz="1800" dirty="0" err="1" smtClean="0"/>
              <a:t>tahoma</a:t>
            </a:r>
            <a:r>
              <a:rPr lang="es-MX" sz="1800" dirty="0" smtClean="0"/>
              <a:t>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800" dirty="0" smtClean="0"/>
              <a:t>Recuerda que lo más importante es tu exposición oral. Evita saturar de texto y/o de imágenes.</a:t>
            </a:r>
            <a:endParaRPr lang="es-MX" sz="18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800" dirty="0" smtClean="0"/>
              <a:t>Practica tu presentación tomando en cuenta el tiempo (30 min).</a:t>
            </a:r>
            <a:endParaRPr lang="es-MX" sz="1800" dirty="0"/>
          </a:p>
          <a:p>
            <a:pPr marL="0" indent="0" algn="just">
              <a:buNone/>
            </a:pPr>
            <a:endParaRPr lang="es-MX" sz="1800" b="1" dirty="0" smtClean="0"/>
          </a:p>
          <a:p>
            <a:pPr marL="0" indent="0" algn="just">
              <a:buNone/>
            </a:pPr>
            <a:r>
              <a:rPr lang="es-MX" sz="1800" b="1" dirty="0" smtClean="0"/>
              <a:t>El contenido aquí sugerido así como la cantidad de diapositivas puede ser modificado de acuerdo al tipo o características </a:t>
            </a:r>
            <a:r>
              <a:rPr lang="es-MX" sz="1800" b="1" dirty="0" smtClean="0"/>
              <a:t>de la tesis </a:t>
            </a:r>
            <a:r>
              <a:rPr lang="es-MX" sz="1800" b="1" dirty="0" smtClean="0"/>
              <a:t>que se presente</a:t>
            </a:r>
            <a:r>
              <a:rPr lang="es-MX" sz="1400" b="1" dirty="0" smtClean="0"/>
              <a:t>.</a:t>
            </a:r>
            <a:endParaRPr lang="es-MX" sz="14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467544" y="476672"/>
            <a:ext cx="60486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/>
              <a:t>Recomendaciones: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2105031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CuadroTexto"/>
          <p:cNvSpPr txBox="1"/>
          <p:nvPr/>
        </p:nvSpPr>
        <p:spPr>
          <a:xfrm>
            <a:off x="2123728" y="2708920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/>
              <a:t>TITULO </a:t>
            </a:r>
            <a:r>
              <a:rPr lang="es-MX" sz="2800" b="1" dirty="0" smtClean="0"/>
              <a:t>DE LA TESIS</a:t>
            </a:r>
            <a:endParaRPr lang="es-MX" sz="2800" b="1" dirty="0"/>
          </a:p>
        </p:txBody>
      </p:sp>
      <p:sp>
        <p:nvSpPr>
          <p:cNvPr id="15" name="14 CuadroTexto"/>
          <p:cNvSpPr txBox="1"/>
          <p:nvPr/>
        </p:nvSpPr>
        <p:spPr>
          <a:xfrm>
            <a:off x="2264329" y="4725144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NOMBRE DEL EGRESADO</a:t>
            </a:r>
            <a:endParaRPr lang="es-MX" b="1" dirty="0"/>
          </a:p>
        </p:txBody>
      </p:sp>
      <p:sp>
        <p:nvSpPr>
          <p:cNvPr id="16" name="15 CuadroTexto"/>
          <p:cNvSpPr txBox="1"/>
          <p:nvPr/>
        </p:nvSpPr>
        <p:spPr>
          <a:xfrm>
            <a:off x="3419872" y="501317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CARRERA</a:t>
            </a:r>
            <a:endParaRPr lang="es-MX" b="1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18BAF-E396-4C5D-8686-73EEF7CCF1C6}" type="datetime1">
              <a:rPr lang="es-MX" smtClean="0"/>
              <a:t>23/09/2014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Nombre del sustentante</a:t>
            </a: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E0AC-134D-4C72-8DC3-375B38585245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0026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CuadroTexto"/>
          <p:cNvSpPr txBox="1"/>
          <p:nvPr/>
        </p:nvSpPr>
        <p:spPr>
          <a:xfrm>
            <a:off x="323528" y="577720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/>
              <a:t>PLANTEAMIENTO DEL PROBLEMA</a:t>
            </a:r>
            <a:endParaRPr lang="es-MX" sz="2800" b="1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ADC25-C3FA-49A9-970D-9D8C2FC5FADD}" type="datetime1">
              <a:rPr lang="es-MX" smtClean="0"/>
              <a:t>23/09/2014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Nombre del sustentante</a:t>
            </a:r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E0AC-134D-4C72-8DC3-375B38585245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1813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CuadroTexto"/>
          <p:cNvSpPr txBox="1"/>
          <p:nvPr/>
        </p:nvSpPr>
        <p:spPr>
          <a:xfrm>
            <a:off x="323528" y="577720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/>
              <a:t>OBJETIVO</a:t>
            </a:r>
            <a:endParaRPr lang="es-MX" sz="2800" b="1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E8683-3D03-4907-9D27-54989AE8BA85}" type="datetime1">
              <a:rPr lang="es-MX" smtClean="0"/>
              <a:t>23/09/2014</a:t>
            </a:fld>
            <a:endParaRPr lang="es-MX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Nombre del sustentante</a:t>
            </a:r>
            <a:endParaRPr lang="es-MX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E0AC-134D-4C72-8DC3-375B38585245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5946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CuadroTexto"/>
          <p:cNvSpPr txBox="1"/>
          <p:nvPr/>
        </p:nvSpPr>
        <p:spPr>
          <a:xfrm>
            <a:off x="323528" y="577720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/>
              <a:t>JUSTIFICACIÓN</a:t>
            </a:r>
            <a:endParaRPr lang="es-MX" sz="2800" b="1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ECF58-B35E-489F-BCC5-EE4B1187B5B0}" type="datetime1">
              <a:rPr lang="es-MX" smtClean="0"/>
              <a:t>23/09/2014</a:t>
            </a:fld>
            <a:endParaRPr lang="es-MX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Nombre del sustentante</a:t>
            </a:r>
            <a:endParaRPr lang="es-MX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E0AC-134D-4C72-8DC3-375B38585245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2229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CuadroTexto"/>
          <p:cNvSpPr txBox="1"/>
          <p:nvPr/>
        </p:nvSpPr>
        <p:spPr>
          <a:xfrm>
            <a:off x="323528" y="577720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/>
              <a:t>METODOLOGÍA</a:t>
            </a:r>
            <a:endParaRPr lang="es-MX" sz="2800" b="1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8CD8-0160-4FE7-A655-7BAAC9E61792}" type="datetime1">
              <a:rPr lang="es-MX" smtClean="0"/>
              <a:t>23/09/2014</a:t>
            </a:fld>
            <a:endParaRPr lang="es-MX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Nombre del sustentante</a:t>
            </a:r>
            <a:endParaRPr lang="es-MX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E0AC-134D-4C72-8DC3-375B38585245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477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CuadroTexto"/>
          <p:cNvSpPr txBox="1"/>
          <p:nvPr/>
        </p:nvSpPr>
        <p:spPr>
          <a:xfrm>
            <a:off x="323528" y="577720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/>
              <a:t>ACTIVIDADES REALIZADAS</a:t>
            </a:r>
            <a:endParaRPr lang="es-MX" sz="2800" b="1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3D253-842F-4EBE-BF53-3924856F5289}" type="datetime1">
              <a:rPr lang="es-MX" smtClean="0"/>
              <a:t>23/09/2014</a:t>
            </a:fld>
            <a:endParaRPr lang="es-MX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Nombre del sustentante</a:t>
            </a:r>
            <a:endParaRPr lang="es-MX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E0AC-134D-4C72-8DC3-375B38585245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153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CuadroTexto"/>
          <p:cNvSpPr txBox="1"/>
          <p:nvPr/>
        </p:nvSpPr>
        <p:spPr>
          <a:xfrm>
            <a:off x="323528" y="577720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/>
              <a:t>RESULTADOS OBTENIDOS</a:t>
            </a:r>
            <a:endParaRPr lang="es-MX" sz="2800" b="1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B97D0-2AD3-488C-B7BB-92779CDADCAE}" type="datetime1">
              <a:rPr lang="es-MX" smtClean="0"/>
              <a:t>23/09/2014</a:t>
            </a:fld>
            <a:endParaRPr lang="es-MX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Nombre del sustentante</a:t>
            </a:r>
            <a:endParaRPr lang="es-MX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E0AC-134D-4C72-8DC3-375B38585245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0617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CuadroTexto"/>
          <p:cNvSpPr txBox="1"/>
          <p:nvPr/>
        </p:nvSpPr>
        <p:spPr>
          <a:xfrm>
            <a:off x="323528" y="577720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/>
              <a:t>CONCLUSIONES</a:t>
            </a:r>
            <a:endParaRPr lang="es-MX" sz="2800" b="1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41947-E74B-4BBA-88C3-4782C074AB1D}" type="datetime1">
              <a:rPr lang="es-MX" smtClean="0"/>
              <a:t>23/09/2014</a:t>
            </a:fld>
            <a:endParaRPr lang="es-MX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Nombre del sustentante</a:t>
            </a:r>
            <a:endParaRPr lang="es-MX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DE0AC-134D-4C72-8DC3-375B38585245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59433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189</Words>
  <Application>Microsoft Office PowerPoint</Application>
  <PresentationFormat>Presentación en pantalla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Martín Onésimo Rodríguez Robles</dc:creator>
  <cp:lastModifiedBy>Martín Rodríguez</cp:lastModifiedBy>
  <cp:revision>12</cp:revision>
  <dcterms:created xsi:type="dcterms:W3CDTF">2013-11-20T14:33:21Z</dcterms:created>
  <dcterms:modified xsi:type="dcterms:W3CDTF">2014-09-24T00:56:29Z</dcterms:modified>
</cp:coreProperties>
</file>