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D9A9-D573-4A4E-873B-681753D92659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3931-A1BB-4A38-8F03-A4BCF5D108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08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250-0D96-4121-B543-28AA3EE653A1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5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2A7-D047-47FB-80D9-C9928D2BE228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31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0F9-14FF-4921-B805-A5D0E608D39C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77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05EE-987D-47C8-84A2-567B10A604CE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53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30C1-60DE-4849-908B-AF8042D46D06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27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BC7F-DACF-4711-B131-286EE1DAC336}" type="datetime1">
              <a:rPr lang="es-MX" smtClean="0"/>
              <a:t>23/09/2014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5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34EA-49D7-4DC2-A11E-95B3702F86AD}" type="datetime1">
              <a:rPr lang="es-MX" smtClean="0"/>
              <a:t>23/09/2014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31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321-6B22-48EE-8CD3-1DD7194FFB26}" type="datetime1">
              <a:rPr lang="es-MX" smtClean="0"/>
              <a:t>23/09/2014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6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1216-BB91-4DA0-9EA6-65E180B3B4F3}" type="datetime1">
              <a:rPr lang="es-MX" smtClean="0"/>
              <a:t>23/09/2014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260-0186-4462-82FD-9360CF5CE26A}" type="datetime1">
              <a:rPr lang="es-MX" smtClean="0"/>
              <a:t>23/09/2014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70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7F8F-FB65-48E3-843F-8B671DEE0EEE}" type="datetime1">
              <a:rPr lang="es-MX" smtClean="0"/>
              <a:t>23/09/2014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68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C379-08D4-4C0B-92B3-403E7D3405F6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E0AC-134D-4C72-8DC3-375B38585245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64" y="260648"/>
            <a:ext cx="936104" cy="1157365"/>
          </a:xfrm>
          <a:prstGeom prst="rect">
            <a:avLst/>
          </a:prstGeom>
        </p:spPr>
      </p:pic>
      <p:cxnSp>
        <p:nvCxnSpPr>
          <p:cNvPr id="8" name="7 Conector recto"/>
          <p:cNvCxnSpPr/>
          <p:nvPr userDrawn="1"/>
        </p:nvCxnSpPr>
        <p:spPr>
          <a:xfrm>
            <a:off x="323528" y="6237312"/>
            <a:ext cx="838893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323528" y="1052736"/>
            <a:ext cx="63367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43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 txBox="1">
            <a:spLocks noGrp="1"/>
          </p:cNvSpPr>
          <p:nvPr>
            <p:ph idx="4294967295"/>
          </p:nvPr>
        </p:nvSpPr>
        <p:spPr>
          <a:xfrm>
            <a:off x="395536" y="1600200"/>
            <a:ext cx="8229600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Utiliza viñetas para todas las diapositivas.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La extensión de cada viñeta debe ser de una o dos líneas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Hasta 8 viñetas por diapositiva.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Puedes utilizar imágenes, videos, etc., de tal manera que tu presentación sea muy dinámica.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El tamaño de letra recomendado es de 18. El tipo de letra se deja a criterio del sustentante (se sugiere utilizar </a:t>
            </a:r>
            <a:r>
              <a:rPr lang="es-MX" sz="1800" dirty="0" err="1" smtClean="0"/>
              <a:t>arial</a:t>
            </a:r>
            <a:r>
              <a:rPr lang="es-MX" sz="1800" dirty="0" smtClean="0"/>
              <a:t>, </a:t>
            </a:r>
            <a:r>
              <a:rPr lang="es-MX" sz="1800" dirty="0" err="1" smtClean="0"/>
              <a:t>calibri</a:t>
            </a:r>
            <a:r>
              <a:rPr lang="es-MX" sz="1800" dirty="0" smtClean="0"/>
              <a:t> o </a:t>
            </a:r>
            <a:r>
              <a:rPr lang="es-MX" sz="1800" dirty="0" err="1" smtClean="0"/>
              <a:t>tahoma</a:t>
            </a:r>
            <a:r>
              <a:rPr lang="es-MX" sz="18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Recuerda que lo más importante es tu exposición oral. Evita saturar de texto y/o de imágenes.</a:t>
            </a:r>
            <a:endParaRPr lang="es-MX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/>
              <a:t>Practica tu presentación tomando en cuenta el tiempo (30 min).</a:t>
            </a:r>
            <a:endParaRPr lang="es-MX" sz="1800" dirty="0"/>
          </a:p>
          <a:p>
            <a:pPr marL="0" indent="0" algn="just">
              <a:buNone/>
            </a:pPr>
            <a:endParaRPr lang="es-MX" sz="1800" b="1" dirty="0" smtClean="0"/>
          </a:p>
          <a:p>
            <a:pPr marL="0" indent="0" algn="just">
              <a:buNone/>
            </a:pPr>
            <a:r>
              <a:rPr lang="es-MX" sz="1800" b="1" dirty="0" smtClean="0"/>
              <a:t>El contenido aquí sugerido así como la cantidad de diapositivas puede ser modificado de acuerdo al tipo o características </a:t>
            </a:r>
            <a:r>
              <a:rPr lang="es-MX" sz="1800" b="1" dirty="0" smtClean="0"/>
              <a:t>de la tesis </a:t>
            </a:r>
            <a:r>
              <a:rPr lang="es-MX" sz="1800" b="1" dirty="0" smtClean="0"/>
              <a:t>que se presente</a:t>
            </a:r>
            <a:r>
              <a:rPr lang="es-MX" sz="1400" b="1" dirty="0" smtClean="0"/>
              <a:t>.</a:t>
            </a:r>
            <a:endParaRPr lang="es-MX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47667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Recomendaciones: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0503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2123728" y="270892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TITULO </a:t>
            </a:r>
            <a:r>
              <a:rPr lang="es-MX" sz="2800" b="1" dirty="0" smtClean="0"/>
              <a:t>DE LA TESIS</a:t>
            </a:r>
            <a:endParaRPr lang="es-MX" sz="2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264329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NOMBRE DEL EGRESADO</a:t>
            </a:r>
            <a:endParaRPr lang="es-MX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419872" y="50131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CARRERA</a:t>
            </a:r>
            <a:endParaRPr lang="es-MX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8BAF-E396-4C5D-8686-73EEF7CCF1C6}" type="datetime1">
              <a:rPr lang="es-MX" smtClean="0"/>
              <a:t>23/09/2014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002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PLANTEAMIENTO DEL PROBLEMA</a:t>
            </a:r>
            <a:endParaRPr lang="es-MX" sz="2800" b="1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DC25-C3FA-49A9-970D-9D8C2FC5FADD}" type="datetime1">
              <a:rPr lang="es-MX" smtClean="0"/>
              <a:t>23/09/2014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81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OBJETIVO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8683-3D03-4907-9D27-54989AE8BA85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4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JUSTIFICACIÓN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CF58-B35E-489F-BCC5-EE4B1187B5B0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2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METODOLOGÍA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8CD8-0160-4FE7-A655-7BAAC9E61792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7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ACTIVIDADES REALIZADAS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253-842F-4EBE-BF53-3924856F5289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53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RESULTADOS OBTENIDOS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97D0-2AD3-488C-B7BB-92779CDADCAE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61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323528" y="577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CONCLUSIONES</a:t>
            </a:r>
            <a:endParaRPr lang="es-MX" sz="2800" b="1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1947-E74B-4BBA-88C3-4782C074AB1D}" type="datetime1">
              <a:rPr lang="es-MX" smtClean="0"/>
              <a:t>23/09/2014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Nombre del sustentante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E0AC-134D-4C72-8DC3-375B3858524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943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189</Words>
  <Application>Microsoft Office PowerPoint</Application>
  <PresentationFormat>Presentación en pantalla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Martín Onésimo Rodríguez Robles</dc:creator>
  <cp:lastModifiedBy>Martín Rodríguez</cp:lastModifiedBy>
  <cp:revision>12</cp:revision>
  <dcterms:created xsi:type="dcterms:W3CDTF">2013-11-20T14:33:21Z</dcterms:created>
  <dcterms:modified xsi:type="dcterms:W3CDTF">2014-09-24T00:56:29Z</dcterms:modified>
</cp:coreProperties>
</file>